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8" r:id="rId1"/>
    <p:sldMasterId id="2147483713" r:id="rId2"/>
  </p:sldMasterIdLst>
  <p:notesMasterIdLst>
    <p:notesMasterId r:id="rId105"/>
  </p:notesMasterIdLst>
  <p:handoutMasterIdLst>
    <p:handoutMasterId r:id="rId106"/>
  </p:handoutMasterIdLst>
  <p:sldIdLst>
    <p:sldId id="620" r:id="rId3"/>
    <p:sldId id="621" r:id="rId4"/>
    <p:sldId id="647" r:id="rId5"/>
    <p:sldId id="648" r:id="rId6"/>
    <p:sldId id="604" r:id="rId7"/>
    <p:sldId id="605" r:id="rId8"/>
    <p:sldId id="606" r:id="rId9"/>
    <p:sldId id="607" r:id="rId10"/>
    <p:sldId id="470" r:id="rId11"/>
    <p:sldId id="472" r:id="rId12"/>
    <p:sldId id="473" r:id="rId13"/>
    <p:sldId id="474" r:id="rId14"/>
    <p:sldId id="475" r:id="rId15"/>
    <p:sldId id="476" r:id="rId16"/>
    <p:sldId id="650" r:id="rId17"/>
    <p:sldId id="477" r:id="rId18"/>
    <p:sldId id="619" r:id="rId19"/>
    <p:sldId id="625" r:id="rId20"/>
    <p:sldId id="622" r:id="rId21"/>
    <p:sldId id="624" r:id="rId22"/>
    <p:sldId id="626" r:id="rId23"/>
    <p:sldId id="480" r:id="rId24"/>
    <p:sldId id="632" r:id="rId25"/>
    <p:sldId id="633" r:id="rId26"/>
    <p:sldId id="481" r:id="rId27"/>
    <p:sldId id="483" r:id="rId28"/>
    <p:sldId id="627" r:id="rId29"/>
    <p:sldId id="652" r:id="rId30"/>
    <p:sldId id="653" r:id="rId31"/>
    <p:sldId id="657" r:id="rId32"/>
    <p:sldId id="661" r:id="rId33"/>
    <p:sldId id="659" r:id="rId34"/>
    <p:sldId id="484" r:id="rId35"/>
    <p:sldId id="634" r:id="rId36"/>
    <p:sldId id="658" r:id="rId37"/>
    <p:sldId id="635" r:id="rId38"/>
    <p:sldId id="486" r:id="rId39"/>
    <p:sldId id="488" r:id="rId40"/>
    <p:sldId id="490" r:id="rId41"/>
    <p:sldId id="492" r:id="rId42"/>
    <p:sldId id="493" r:id="rId43"/>
    <p:sldId id="494" r:id="rId44"/>
    <p:sldId id="495" r:id="rId45"/>
    <p:sldId id="496" r:id="rId46"/>
    <p:sldId id="497" r:id="rId47"/>
    <p:sldId id="498" r:id="rId48"/>
    <p:sldId id="499" r:id="rId49"/>
    <p:sldId id="500" r:id="rId50"/>
    <p:sldId id="502" r:id="rId51"/>
    <p:sldId id="608" r:id="rId52"/>
    <p:sldId id="505" r:id="rId53"/>
    <p:sldId id="611" r:id="rId54"/>
    <p:sldId id="665" r:id="rId55"/>
    <p:sldId id="508" r:id="rId56"/>
    <p:sldId id="610" r:id="rId57"/>
    <p:sldId id="510" r:id="rId58"/>
    <p:sldId id="612" r:id="rId59"/>
    <p:sldId id="513" r:id="rId60"/>
    <p:sldId id="515" r:id="rId61"/>
    <p:sldId id="516" r:id="rId62"/>
    <p:sldId id="517" r:id="rId63"/>
    <p:sldId id="613" r:id="rId64"/>
    <p:sldId id="519" r:id="rId65"/>
    <p:sldId id="522" r:id="rId66"/>
    <p:sldId id="523" r:id="rId67"/>
    <p:sldId id="525" r:id="rId68"/>
    <p:sldId id="526" r:id="rId69"/>
    <p:sldId id="528" r:id="rId70"/>
    <p:sldId id="529" r:id="rId71"/>
    <p:sldId id="533" r:id="rId72"/>
    <p:sldId id="535" r:id="rId73"/>
    <p:sldId id="537" r:id="rId74"/>
    <p:sldId id="538" r:id="rId75"/>
    <p:sldId id="637" r:id="rId76"/>
    <p:sldId id="539" r:id="rId77"/>
    <p:sldId id="540" r:id="rId78"/>
    <p:sldId id="541" r:id="rId79"/>
    <p:sldId id="542" r:id="rId80"/>
    <p:sldId id="544" r:id="rId81"/>
    <p:sldId id="651" r:id="rId82"/>
    <p:sldId id="638" r:id="rId83"/>
    <p:sldId id="664" r:id="rId84"/>
    <p:sldId id="639" r:id="rId85"/>
    <p:sldId id="640" r:id="rId86"/>
    <p:sldId id="641" r:id="rId87"/>
    <p:sldId id="642" r:id="rId88"/>
    <p:sldId id="615" r:id="rId89"/>
    <p:sldId id="546" r:id="rId90"/>
    <p:sldId id="616" r:id="rId91"/>
    <p:sldId id="548" r:id="rId92"/>
    <p:sldId id="646" r:id="rId93"/>
    <p:sldId id="643" r:id="rId94"/>
    <p:sldId id="549" r:id="rId95"/>
    <p:sldId id="552" r:id="rId96"/>
    <p:sldId id="558" r:id="rId97"/>
    <p:sldId id="644" r:id="rId98"/>
    <p:sldId id="645" r:id="rId99"/>
    <p:sldId id="631" r:id="rId100"/>
    <p:sldId id="629" r:id="rId101"/>
    <p:sldId id="630" r:id="rId102"/>
    <p:sldId id="655" r:id="rId103"/>
    <p:sldId id="663" r:id="rId104"/>
  </p:sldIdLst>
  <p:sldSz cx="12192000" cy="6858000"/>
  <p:notesSz cx="9998075" cy="6865938"/>
  <p:kinsoku lang="ko-KR" invalStChars="!%),.:;?]}’”〕〉》」』】°′″℃￠！％），．：；？］｝" invalEndChars="([\{‘“〔〈《「『【＄（［￦｛"/>
  <p:defaultTextStyle>
    <a:defPPr>
      <a:defRPr lang="ko-KR"/>
    </a:defPPr>
    <a:lvl1pPr algn="l" rtl="0" fontAlgn="base">
      <a:lnSpc>
        <a:spcPct val="130000"/>
      </a:lnSpc>
      <a:spcBef>
        <a:spcPct val="0"/>
      </a:spcBef>
      <a:spcAft>
        <a:spcPct val="0"/>
      </a:spcAft>
      <a:defRPr kumimoji="1" kern="1200">
        <a:solidFill>
          <a:schemeClr val="tx1"/>
        </a:solidFill>
        <a:latin typeface="신명조" charset="-127"/>
        <a:ea typeface="신명조" charset="-127"/>
        <a:cs typeface="+mn-cs"/>
      </a:defRPr>
    </a:lvl1pPr>
    <a:lvl2pPr marL="457200" algn="l" rtl="0" fontAlgn="base">
      <a:lnSpc>
        <a:spcPct val="130000"/>
      </a:lnSpc>
      <a:spcBef>
        <a:spcPct val="0"/>
      </a:spcBef>
      <a:spcAft>
        <a:spcPct val="0"/>
      </a:spcAft>
      <a:defRPr kumimoji="1" kern="1200">
        <a:solidFill>
          <a:schemeClr val="tx1"/>
        </a:solidFill>
        <a:latin typeface="신명조" charset="-127"/>
        <a:ea typeface="신명조" charset="-127"/>
        <a:cs typeface="+mn-cs"/>
      </a:defRPr>
    </a:lvl2pPr>
    <a:lvl3pPr marL="914400" algn="l" rtl="0" fontAlgn="base">
      <a:lnSpc>
        <a:spcPct val="130000"/>
      </a:lnSpc>
      <a:spcBef>
        <a:spcPct val="0"/>
      </a:spcBef>
      <a:spcAft>
        <a:spcPct val="0"/>
      </a:spcAft>
      <a:defRPr kumimoji="1" kern="1200">
        <a:solidFill>
          <a:schemeClr val="tx1"/>
        </a:solidFill>
        <a:latin typeface="신명조" charset="-127"/>
        <a:ea typeface="신명조" charset="-127"/>
        <a:cs typeface="+mn-cs"/>
      </a:defRPr>
    </a:lvl3pPr>
    <a:lvl4pPr marL="1371600" algn="l" rtl="0" fontAlgn="base">
      <a:lnSpc>
        <a:spcPct val="130000"/>
      </a:lnSpc>
      <a:spcBef>
        <a:spcPct val="0"/>
      </a:spcBef>
      <a:spcAft>
        <a:spcPct val="0"/>
      </a:spcAft>
      <a:defRPr kumimoji="1" kern="1200">
        <a:solidFill>
          <a:schemeClr val="tx1"/>
        </a:solidFill>
        <a:latin typeface="신명조" charset="-127"/>
        <a:ea typeface="신명조" charset="-127"/>
        <a:cs typeface="+mn-cs"/>
      </a:defRPr>
    </a:lvl4pPr>
    <a:lvl5pPr marL="1828800" algn="l" rtl="0" fontAlgn="base">
      <a:lnSpc>
        <a:spcPct val="130000"/>
      </a:lnSpc>
      <a:spcBef>
        <a:spcPct val="0"/>
      </a:spcBef>
      <a:spcAft>
        <a:spcPct val="0"/>
      </a:spcAft>
      <a:defRPr kumimoji="1" kern="1200">
        <a:solidFill>
          <a:schemeClr val="tx1"/>
        </a:solidFill>
        <a:latin typeface="신명조" charset="-127"/>
        <a:ea typeface="신명조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신명조" charset="-127"/>
        <a:ea typeface="신명조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신명조" charset="-127"/>
        <a:ea typeface="신명조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신명조" charset="-127"/>
        <a:ea typeface="신명조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신명조" charset="-127"/>
        <a:ea typeface="신명조" charset="-127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1487">
          <p15:clr>
            <a:srgbClr val="A4A3A4"/>
          </p15:clr>
        </p15:guide>
        <p15:guide id="2" pos="418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CC0000"/>
    <a:srgbClr val="FF3300"/>
    <a:srgbClr val="CCECFF"/>
    <a:srgbClr val="0000FF"/>
    <a:srgbClr val="66CCFF"/>
    <a:srgbClr val="66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839" autoAdjust="0"/>
    <p:restoredTop sz="95357" autoAdjust="0"/>
  </p:normalViewPr>
  <p:slideViewPr>
    <p:cSldViewPr snapToGrid="0">
      <p:cViewPr varScale="1">
        <p:scale>
          <a:sx n="72" d="100"/>
          <a:sy n="72" d="100"/>
        </p:scale>
        <p:origin x="-102" y="-126"/>
      </p:cViewPr>
      <p:guideLst>
        <p:guide orient="horz" pos="2160"/>
        <p:guide pos="3840"/>
      </p:guideLst>
    </p:cSldViewPr>
  </p:slideViewPr>
  <p:outlineViewPr>
    <p:cViewPr>
      <p:scale>
        <a:sx n="40" d="100"/>
        <a:sy n="40" d="100"/>
      </p:scale>
      <p:origin x="0" y="0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  <p:sld r:id="rId11" collapse="1"/>
      <p:sld r:id="rId12" collapse="1"/>
      <p:sld r:id="rId13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930"/>
    </p:cViewPr>
  </p:sorterViewPr>
  <p:notesViewPr>
    <p:cSldViewPr snapToGrid="0">
      <p:cViewPr varScale="1">
        <p:scale>
          <a:sx n="51" d="100"/>
          <a:sy n="51" d="100"/>
        </p:scale>
        <p:origin x="-1980" y="-96"/>
      </p:cViewPr>
      <p:guideLst>
        <p:guide orient="horz" pos="1505"/>
        <p:guide pos="424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07" Type="http://schemas.openxmlformats.org/officeDocument/2006/relationships/presProps" Target="presProps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87" Type="http://schemas.openxmlformats.org/officeDocument/2006/relationships/slide" Target="slides/slide85.xml"/><Relationship Id="rId102" Type="http://schemas.openxmlformats.org/officeDocument/2006/relationships/slide" Target="slides/slide100.xml"/><Relationship Id="rId110" Type="http://schemas.openxmlformats.org/officeDocument/2006/relationships/tableStyles" Target="tableStyle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103" Type="http://schemas.openxmlformats.org/officeDocument/2006/relationships/slide" Target="slides/slide101.xml"/><Relationship Id="rId108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6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theme" Target="theme/theme1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/Relationships>
</file>

<file path=ppt/_rels/viewProps.xml.rels><?xml version="1.0" encoding="UTF-8" standalone="yes"?>
<Relationships xmlns="http://schemas.openxmlformats.org/package/2006/relationships"><Relationship Id="rId8" Type="http://schemas.openxmlformats.org/officeDocument/2006/relationships/slide" Target="slides/slide60.xml"/><Relationship Id="rId13" Type="http://schemas.openxmlformats.org/officeDocument/2006/relationships/slide" Target="slides/slide90.xml"/><Relationship Id="rId3" Type="http://schemas.openxmlformats.org/officeDocument/2006/relationships/slide" Target="slides/slide14.xml"/><Relationship Id="rId7" Type="http://schemas.openxmlformats.org/officeDocument/2006/relationships/slide" Target="slides/slide56.xml"/><Relationship Id="rId12" Type="http://schemas.openxmlformats.org/officeDocument/2006/relationships/slide" Target="slides/slide88.xml"/><Relationship Id="rId2" Type="http://schemas.openxmlformats.org/officeDocument/2006/relationships/slide" Target="slides/slide11.xml"/><Relationship Id="rId1" Type="http://schemas.openxmlformats.org/officeDocument/2006/relationships/slide" Target="slides/slide6.xml"/><Relationship Id="rId6" Type="http://schemas.openxmlformats.org/officeDocument/2006/relationships/slide" Target="slides/slide51.xml"/><Relationship Id="rId11" Type="http://schemas.openxmlformats.org/officeDocument/2006/relationships/slide" Target="slides/slide76.xml"/><Relationship Id="rId5" Type="http://schemas.openxmlformats.org/officeDocument/2006/relationships/slide" Target="slides/slide49.xml"/><Relationship Id="rId10" Type="http://schemas.openxmlformats.org/officeDocument/2006/relationships/slide" Target="slides/slide63.xml"/><Relationship Id="rId4" Type="http://schemas.openxmlformats.org/officeDocument/2006/relationships/slide" Target="slides/slide43.xml"/><Relationship Id="rId9" Type="http://schemas.openxmlformats.org/officeDocument/2006/relationships/slide" Target="slides/slide6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-1610" y="-1607"/>
            <a:ext cx="4333197" cy="3437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303" tIns="0" rIns="19303" bIns="0" numCol="1" anchor="t" anchorCtr="0" compatLnSpc="1">
            <a:prstTxWarp prst="textNoShape">
              <a:avLst/>
            </a:prstTxWarp>
          </a:bodyPr>
          <a:lstStyle>
            <a:lvl1pPr defTabSz="936213">
              <a:lnSpc>
                <a:spcPct val="100000"/>
              </a:lnSpc>
              <a:defRPr sz="1000" i="1">
                <a:latin typeface="Arial" pitchFamily="34" charset="0"/>
                <a:ea typeface="돋움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666489" y="-1607"/>
            <a:ext cx="4333196" cy="3437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303" tIns="0" rIns="19303" bIns="0" numCol="1" anchor="t" anchorCtr="0" compatLnSpc="1">
            <a:prstTxWarp prst="textNoShape">
              <a:avLst/>
            </a:prstTxWarp>
          </a:bodyPr>
          <a:lstStyle>
            <a:lvl1pPr algn="r" defTabSz="936213">
              <a:lnSpc>
                <a:spcPct val="100000"/>
              </a:lnSpc>
              <a:defRPr sz="1000" i="1">
                <a:latin typeface="Arial" pitchFamily="34" charset="0"/>
                <a:ea typeface="돋움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-1610" y="6522160"/>
            <a:ext cx="4333197" cy="3437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303" tIns="0" rIns="19303" bIns="0" numCol="1" anchor="b" anchorCtr="0" compatLnSpc="1">
            <a:prstTxWarp prst="textNoShape">
              <a:avLst/>
            </a:prstTxWarp>
          </a:bodyPr>
          <a:lstStyle>
            <a:lvl1pPr defTabSz="936213">
              <a:lnSpc>
                <a:spcPct val="100000"/>
              </a:lnSpc>
              <a:defRPr sz="1000" i="1">
                <a:latin typeface="Arial" pitchFamily="34" charset="0"/>
                <a:ea typeface="돋움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666489" y="6522160"/>
            <a:ext cx="4333196" cy="3437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303" tIns="0" rIns="19303" bIns="0" numCol="1" anchor="b" anchorCtr="0" compatLnSpc="1">
            <a:prstTxWarp prst="textNoShape">
              <a:avLst/>
            </a:prstTxWarp>
          </a:bodyPr>
          <a:lstStyle>
            <a:lvl1pPr algn="r" defTabSz="936213">
              <a:lnSpc>
                <a:spcPct val="100000"/>
              </a:lnSpc>
              <a:defRPr sz="1000" i="1">
                <a:latin typeface="Arial" pitchFamily="34" charset="0"/>
                <a:ea typeface="돋움" pitchFamily="50" charset="-127"/>
              </a:defRPr>
            </a:lvl1pPr>
          </a:lstStyle>
          <a:p>
            <a:pPr>
              <a:defRPr/>
            </a:pPr>
            <a:fld id="{16ADBEFF-A617-43BA-9C11-BC38BD088E07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2756612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-1610" y="-1607"/>
            <a:ext cx="4333197" cy="3437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303" tIns="0" rIns="19303" bIns="0" numCol="1" anchor="t" anchorCtr="0" compatLnSpc="1">
            <a:prstTxWarp prst="textNoShape">
              <a:avLst/>
            </a:prstTxWarp>
          </a:bodyPr>
          <a:lstStyle>
            <a:lvl1pPr defTabSz="936213">
              <a:lnSpc>
                <a:spcPct val="100000"/>
              </a:lnSpc>
              <a:defRPr sz="1000" i="1">
                <a:latin typeface="Arial" pitchFamily="34" charset="0"/>
                <a:ea typeface="돋움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666489" y="-1607"/>
            <a:ext cx="4333196" cy="3437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303" tIns="0" rIns="19303" bIns="0" numCol="1" anchor="t" anchorCtr="0" compatLnSpc="1">
            <a:prstTxWarp prst="textNoShape">
              <a:avLst/>
            </a:prstTxWarp>
          </a:bodyPr>
          <a:lstStyle>
            <a:lvl1pPr algn="r" defTabSz="936213">
              <a:lnSpc>
                <a:spcPct val="100000"/>
              </a:lnSpc>
              <a:defRPr sz="1000" i="1">
                <a:latin typeface="Arial" pitchFamily="34" charset="0"/>
                <a:ea typeface="돋움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4336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719388" y="520700"/>
            <a:ext cx="4559300" cy="25654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5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333292" y="3261080"/>
            <a:ext cx="7331492" cy="30891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300" tIns="48258" rIns="93300" bIns="4825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 smtClean="0"/>
              <a:t>마스터 문자열 유형을 편집하려면 누르십시오</a:t>
            </a:r>
            <a:r>
              <a:rPr lang="en-US" altLang="ko-KR" noProof="0" smtClean="0"/>
              <a:t>.</a:t>
            </a:r>
          </a:p>
          <a:p>
            <a:pPr lvl="1"/>
            <a:r>
              <a:rPr lang="ko-KR" altLang="en-US" noProof="0" smtClean="0"/>
              <a:t>둘째 수준</a:t>
            </a:r>
          </a:p>
          <a:p>
            <a:pPr lvl="2"/>
            <a:r>
              <a:rPr lang="ko-KR" altLang="en-US" noProof="0" smtClean="0"/>
              <a:t>셋째 수준</a:t>
            </a:r>
          </a:p>
          <a:p>
            <a:pPr lvl="3"/>
            <a:r>
              <a:rPr lang="ko-KR" altLang="en-US" noProof="0" smtClean="0"/>
              <a:t>넷째 수준</a:t>
            </a:r>
          </a:p>
          <a:p>
            <a:pPr lvl="4"/>
            <a:r>
              <a:rPr lang="ko-KR" altLang="en-US" noProof="0" smtClean="0"/>
              <a:t>다섯째 수준</a:t>
            </a:r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-1610" y="6522160"/>
            <a:ext cx="4333197" cy="3437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303" tIns="0" rIns="19303" bIns="0" numCol="1" anchor="b" anchorCtr="0" compatLnSpc="1">
            <a:prstTxWarp prst="textNoShape">
              <a:avLst/>
            </a:prstTxWarp>
          </a:bodyPr>
          <a:lstStyle>
            <a:lvl1pPr defTabSz="936213">
              <a:lnSpc>
                <a:spcPct val="100000"/>
              </a:lnSpc>
              <a:defRPr sz="1000" i="1">
                <a:latin typeface="Arial" pitchFamily="34" charset="0"/>
                <a:ea typeface="돋움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205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666489" y="6522160"/>
            <a:ext cx="4333196" cy="3437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303" tIns="0" rIns="19303" bIns="0" numCol="1" anchor="b" anchorCtr="0" compatLnSpc="1">
            <a:prstTxWarp prst="textNoShape">
              <a:avLst/>
            </a:prstTxWarp>
          </a:bodyPr>
          <a:lstStyle>
            <a:lvl1pPr algn="r" defTabSz="936213">
              <a:lnSpc>
                <a:spcPct val="100000"/>
              </a:lnSpc>
              <a:defRPr sz="1000" i="1">
                <a:latin typeface="Arial" pitchFamily="34" charset="0"/>
                <a:ea typeface="돋움" pitchFamily="50" charset="-127"/>
              </a:defRPr>
            </a:lvl1pPr>
          </a:lstStyle>
          <a:p>
            <a:pPr>
              <a:defRPr/>
            </a:pPr>
            <a:fld id="{AFCEC4C4-F73C-4BD8-9FCC-D5EC4383330C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83249593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923925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itchFamily="34" charset="0"/>
        <a:ea typeface="돋움" pitchFamily="50" charset="-127"/>
        <a:cs typeface="+mn-cs"/>
      </a:defRPr>
    </a:lvl1pPr>
    <a:lvl2pPr marL="460375" algn="l" defTabSz="923925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itchFamily="34" charset="0"/>
        <a:ea typeface="돋움" pitchFamily="50" charset="-127"/>
        <a:cs typeface="+mn-cs"/>
      </a:defRPr>
    </a:lvl2pPr>
    <a:lvl3pPr marL="919163" algn="l" defTabSz="923925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itchFamily="34" charset="0"/>
        <a:ea typeface="돋움" pitchFamily="50" charset="-127"/>
        <a:cs typeface="+mn-cs"/>
      </a:defRPr>
    </a:lvl3pPr>
    <a:lvl4pPr marL="1381125" algn="l" defTabSz="923925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itchFamily="34" charset="0"/>
        <a:ea typeface="돋움" pitchFamily="50" charset="-127"/>
        <a:cs typeface="+mn-cs"/>
      </a:defRPr>
    </a:lvl4pPr>
    <a:lvl5pPr marL="1839913" algn="l" defTabSz="923925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itchFamily="34" charset="0"/>
        <a:ea typeface="돋움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6213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1pPr>
            <a:lvl2pPr marL="752831" indent="-289550" defTabSz="936213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2pPr>
            <a:lvl3pPr marL="1158202" indent="-231640" defTabSz="936213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3pPr>
            <a:lvl4pPr marL="1621483" indent="-231640" defTabSz="936213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4pPr>
            <a:lvl5pPr marL="2084763" indent="-231640" defTabSz="936213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5pPr>
            <a:lvl6pPr marL="2548044" indent="-231640" defTabSz="9362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6pPr>
            <a:lvl7pPr marL="3011325" indent="-231640" defTabSz="9362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7pPr>
            <a:lvl8pPr marL="3474606" indent="-231640" defTabSz="9362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8pPr>
            <a:lvl9pPr marL="3937886" indent="-231640" defTabSz="9362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9pPr>
          </a:lstStyle>
          <a:p>
            <a:pPr eaLnBrk="1" hangingPunct="1">
              <a:spcBef>
                <a:spcPct val="0"/>
              </a:spcBef>
            </a:pPr>
            <a:fld id="{4E90E807-937B-4C41-BDF6-5A6A89F31306}" type="slidenum">
              <a:rPr lang="en-US" altLang="ko-KR" sz="1000"/>
              <a:pPr eaLnBrk="1" hangingPunct="1">
                <a:spcBef>
                  <a:spcPct val="0"/>
                </a:spcBef>
              </a:pPr>
              <a:t>5</a:t>
            </a:fld>
            <a:endParaRPr lang="en-US" altLang="ko-KR" sz="1000"/>
          </a:p>
        </p:txBody>
      </p:sp>
      <p:sp>
        <p:nvSpPr>
          <p:cNvPr id="1863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719388" y="520700"/>
            <a:ext cx="4559300" cy="2565400"/>
          </a:xfrm>
          <a:ln/>
        </p:spPr>
      </p:sp>
      <p:sp>
        <p:nvSpPr>
          <p:cNvPr id="1863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6213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1pPr>
            <a:lvl2pPr marL="752831" indent="-289550" defTabSz="936213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2pPr>
            <a:lvl3pPr marL="1158202" indent="-231640" defTabSz="936213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3pPr>
            <a:lvl4pPr marL="1621483" indent="-231640" defTabSz="936213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4pPr>
            <a:lvl5pPr marL="2084763" indent="-231640" defTabSz="936213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5pPr>
            <a:lvl6pPr marL="2548044" indent="-231640" defTabSz="9362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6pPr>
            <a:lvl7pPr marL="3011325" indent="-231640" defTabSz="9362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7pPr>
            <a:lvl8pPr marL="3474606" indent="-231640" defTabSz="9362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8pPr>
            <a:lvl9pPr marL="3937886" indent="-231640" defTabSz="9362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9pPr>
          </a:lstStyle>
          <a:p>
            <a:pPr eaLnBrk="1" hangingPunct="1">
              <a:spcBef>
                <a:spcPct val="0"/>
              </a:spcBef>
            </a:pPr>
            <a:fld id="{5382575A-9839-4547-8DF8-79288D8EAAA7}" type="slidenum">
              <a:rPr lang="en-US" altLang="ko-KR" sz="1000"/>
              <a:pPr eaLnBrk="1" hangingPunct="1">
                <a:spcBef>
                  <a:spcPct val="0"/>
                </a:spcBef>
              </a:pPr>
              <a:t>14</a:t>
            </a:fld>
            <a:endParaRPr lang="en-US" altLang="ko-KR" sz="1000"/>
          </a:p>
        </p:txBody>
      </p:sp>
      <p:sp>
        <p:nvSpPr>
          <p:cNvPr id="195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719388" y="520700"/>
            <a:ext cx="4559300" cy="2565400"/>
          </a:xfrm>
          <a:ln/>
        </p:spPr>
      </p:sp>
      <p:sp>
        <p:nvSpPr>
          <p:cNvPr id="1955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6213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1pPr>
            <a:lvl2pPr marL="752831" indent="-289550" defTabSz="936213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2pPr>
            <a:lvl3pPr marL="1158202" indent="-231640" defTabSz="936213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3pPr>
            <a:lvl4pPr marL="1621483" indent="-231640" defTabSz="936213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4pPr>
            <a:lvl5pPr marL="2084763" indent="-231640" defTabSz="936213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5pPr>
            <a:lvl6pPr marL="2548044" indent="-231640" defTabSz="9362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6pPr>
            <a:lvl7pPr marL="3011325" indent="-231640" defTabSz="9362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7pPr>
            <a:lvl8pPr marL="3474606" indent="-231640" defTabSz="9362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8pPr>
            <a:lvl9pPr marL="3937886" indent="-231640" defTabSz="9362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9pPr>
          </a:lstStyle>
          <a:p>
            <a:pPr eaLnBrk="1" hangingPunct="1">
              <a:spcBef>
                <a:spcPct val="0"/>
              </a:spcBef>
            </a:pPr>
            <a:fld id="{E8924A3C-EEE9-448D-BFD9-BC3985EFB866}" type="slidenum">
              <a:rPr lang="en-US" altLang="ko-KR" sz="1000"/>
              <a:pPr eaLnBrk="1" hangingPunct="1">
                <a:spcBef>
                  <a:spcPct val="0"/>
                </a:spcBef>
              </a:pPr>
              <a:t>16</a:t>
            </a:fld>
            <a:endParaRPr lang="en-US" altLang="ko-KR" sz="1000"/>
          </a:p>
        </p:txBody>
      </p:sp>
      <p:sp>
        <p:nvSpPr>
          <p:cNvPr id="1966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719388" y="520700"/>
            <a:ext cx="4559300" cy="2565400"/>
          </a:xfrm>
          <a:ln/>
        </p:spPr>
      </p:sp>
      <p:sp>
        <p:nvSpPr>
          <p:cNvPr id="1966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6213" eaLnBrk="0" hangingPunct="0"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1pPr>
            <a:lvl2pPr marL="752831" indent="-289550" defTabSz="936213" eaLnBrk="0" hangingPunct="0"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2pPr>
            <a:lvl3pPr marL="1158202" indent="-231640" defTabSz="936213" eaLnBrk="0" hangingPunct="0"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3pPr>
            <a:lvl4pPr marL="1621483" indent="-231640" defTabSz="936213" eaLnBrk="0" hangingPunct="0"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4pPr>
            <a:lvl5pPr marL="2084763" indent="-231640" defTabSz="936213" eaLnBrk="0" hangingPunct="0"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5pPr>
            <a:lvl6pPr marL="2548044" indent="-231640" defTabSz="936213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6pPr>
            <a:lvl7pPr marL="3011325" indent="-231640" defTabSz="936213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7pPr>
            <a:lvl8pPr marL="3474606" indent="-231640" defTabSz="936213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8pPr>
            <a:lvl9pPr marL="3937886" indent="-231640" defTabSz="936213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9pPr>
          </a:lstStyle>
          <a:p>
            <a:pPr eaLnBrk="1" hangingPunct="1"/>
            <a:fld id="{52A8E8FA-2E43-47D6-844A-D62474AD6A76}" type="slidenum">
              <a:rPr lang="en-US" altLang="ko-KR" smtClean="0">
                <a:latin typeface="Arial" pitchFamily="34" charset="0"/>
                <a:ea typeface="돋움" pitchFamily="50" charset="-127"/>
              </a:rPr>
              <a:pPr eaLnBrk="1" hangingPunct="1"/>
              <a:t>17</a:t>
            </a:fld>
            <a:endParaRPr lang="en-US" altLang="ko-KR" smtClean="0">
              <a:latin typeface="Arial" pitchFamily="34" charset="0"/>
              <a:ea typeface="돋움" pitchFamily="50" charset="-127"/>
            </a:endParaRPr>
          </a:p>
        </p:txBody>
      </p:sp>
      <p:sp>
        <p:nvSpPr>
          <p:cNvPr id="197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719388" y="520700"/>
            <a:ext cx="4559300" cy="2565400"/>
          </a:xfrm>
          <a:ln/>
        </p:spPr>
      </p:sp>
      <p:sp>
        <p:nvSpPr>
          <p:cNvPr id="1976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ko-KR" smtClean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6213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1pPr>
            <a:lvl2pPr marL="752831" indent="-289550" defTabSz="936213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2pPr>
            <a:lvl3pPr marL="1158202" indent="-231640" defTabSz="936213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3pPr>
            <a:lvl4pPr marL="1621483" indent="-231640" defTabSz="936213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4pPr>
            <a:lvl5pPr marL="2084763" indent="-231640" defTabSz="936213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5pPr>
            <a:lvl6pPr marL="2548044" indent="-231640" defTabSz="9362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6pPr>
            <a:lvl7pPr marL="3011325" indent="-231640" defTabSz="9362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7pPr>
            <a:lvl8pPr marL="3474606" indent="-231640" defTabSz="9362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8pPr>
            <a:lvl9pPr marL="3937886" indent="-231640" defTabSz="9362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9pPr>
          </a:lstStyle>
          <a:p>
            <a:pPr eaLnBrk="1" hangingPunct="1">
              <a:spcBef>
                <a:spcPct val="0"/>
              </a:spcBef>
            </a:pPr>
            <a:fld id="{C79F86B7-C60D-45D2-AACD-123307F6DDC7}" type="slidenum">
              <a:rPr lang="en-US" altLang="ko-KR" sz="1000"/>
              <a:pPr eaLnBrk="1" hangingPunct="1">
                <a:spcBef>
                  <a:spcPct val="0"/>
                </a:spcBef>
              </a:pPr>
              <a:t>22</a:t>
            </a:fld>
            <a:endParaRPr lang="en-US" altLang="ko-KR" sz="1000"/>
          </a:p>
        </p:txBody>
      </p:sp>
      <p:sp>
        <p:nvSpPr>
          <p:cNvPr id="199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719388" y="520700"/>
            <a:ext cx="4559300" cy="2565400"/>
          </a:xfrm>
          <a:ln/>
        </p:spPr>
      </p:sp>
      <p:sp>
        <p:nvSpPr>
          <p:cNvPr id="1996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6213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1pPr>
            <a:lvl2pPr marL="752831" indent="-289550" defTabSz="936213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2pPr>
            <a:lvl3pPr marL="1158202" indent="-231640" defTabSz="936213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3pPr>
            <a:lvl4pPr marL="1621483" indent="-231640" defTabSz="936213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4pPr>
            <a:lvl5pPr marL="2084763" indent="-231640" defTabSz="936213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5pPr>
            <a:lvl6pPr marL="2548044" indent="-231640" defTabSz="9362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6pPr>
            <a:lvl7pPr marL="3011325" indent="-231640" defTabSz="9362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7pPr>
            <a:lvl8pPr marL="3474606" indent="-231640" defTabSz="9362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8pPr>
            <a:lvl9pPr marL="3937886" indent="-231640" defTabSz="9362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9pPr>
          </a:lstStyle>
          <a:p>
            <a:pPr eaLnBrk="1" hangingPunct="1">
              <a:spcBef>
                <a:spcPct val="0"/>
              </a:spcBef>
            </a:pPr>
            <a:fld id="{445675F8-C467-4E39-87D6-A39644CF57E7}" type="slidenum">
              <a:rPr lang="en-US" altLang="ko-KR" sz="1000"/>
              <a:pPr eaLnBrk="1" hangingPunct="1">
                <a:spcBef>
                  <a:spcPct val="0"/>
                </a:spcBef>
              </a:pPr>
              <a:t>25</a:t>
            </a:fld>
            <a:endParaRPr lang="en-US" altLang="ko-KR" sz="1000"/>
          </a:p>
        </p:txBody>
      </p:sp>
      <p:sp>
        <p:nvSpPr>
          <p:cNvPr id="200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719388" y="520700"/>
            <a:ext cx="4559300" cy="2565400"/>
          </a:xfrm>
          <a:ln/>
        </p:spPr>
      </p:sp>
      <p:sp>
        <p:nvSpPr>
          <p:cNvPr id="2007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6213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1pPr>
            <a:lvl2pPr marL="752831" indent="-289550" defTabSz="936213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2pPr>
            <a:lvl3pPr marL="1158202" indent="-231640" defTabSz="936213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3pPr>
            <a:lvl4pPr marL="1621483" indent="-231640" defTabSz="936213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4pPr>
            <a:lvl5pPr marL="2084763" indent="-231640" defTabSz="936213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5pPr>
            <a:lvl6pPr marL="2548044" indent="-231640" defTabSz="9362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6pPr>
            <a:lvl7pPr marL="3011325" indent="-231640" defTabSz="9362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7pPr>
            <a:lvl8pPr marL="3474606" indent="-231640" defTabSz="9362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8pPr>
            <a:lvl9pPr marL="3937886" indent="-231640" defTabSz="9362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9pPr>
          </a:lstStyle>
          <a:p>
            <a:pPr eaLnBrk="1" hangingPunct="1">
              <a:spcBef>
                <a:spcPct val="0"/>
              </a:spcBef>
            </a:pPr>
            <a:fld id="{E2F0566B-2CBB-40E4-AE8D-51177C34560E}" type="slidenum">
              <a:rPr lang="en-US" altLang="ko-KR" sz="1000"/>
              <a:pPr eaLnBrk="1" hangingPunct="1">
                <a:spcBef>
                  <a:spcPct val="0"/>
                </a:spcBef>
              </a:pPr>
              <a:t>26</a:t>
            </a:fld>
            <a:endParaRPr lang="en-US" altLang="ko-KR" sz="1000"/>
          </a:p>
        </p:txBody>
      </p:sp>
      <p:sp>
        <p:nvSpPr>
          <p:cNvPr id="202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719388" y="520700"/>
            <a:ext cx="4559300" cy="2565400"/>
          </a:xfrm>
          <a:ln/>
        </p:spPr>
      </p:sp>
      <p:sp>
        <p:nvSpPr>
          <p:cNvPr id="2027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719388" y="520700"/>
            <a:ext cx="4559300" cy="25654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FCEC4C4-F73C-4BD8-9FCC-D5EC4383330C}" type="slidenum">
              <a:rPr lang="en-US" altLang="ko-KR" smtClean="0"/>
              <a:pPr>
                <a:defRPr/>
              </a:pPr>
              <a:t>30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0045394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7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6213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1pPr>
            <a:lvl2pPr marL="752831" indent="-289550" defTabSz="936213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2pPr>
            <a:lvl3pPr marL="1158202" indent="-231640" defTabSz="936213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3pPr>
            <a:lvl4pPr marL="1621483" indent="-231640" defTabSz="936213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4pPr>
            <a:lvl5pPr marL="2084763" indent="-231640" defTabSz="936213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5pPr>
            <a:lvl6pPr marL="2548044" indent="-231640" defTabSz="9362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6pPr>
            <a:lvl7pPr marL="3011325" indent="-231640" defTabSz="9362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7pPr>
            <a:lvl8pPr marL="3474606" indent="-231640" defTabSz="9362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8pPr>
            <a:lvl9pPr marL="3937886" indent="-231640" defTabSz="9362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9pPr>
          </a:lstStyle>
          <a:p>
            <a:pPr eaLnBrk="1" hangingPunct="1">
              <a:spcBef>
                <a:spcPct val="0"/>
              </a:spcBef>
            </a:pPr>
            <a:fld id="{691FF9E5-A2E2-48B2-B57D-EE0AC2157869}" type="slidenum">
              <a:rPr lang="en-US" altLang="ko-KR" sz="1000"/>
              <a:pPr eaLnBrk="1" hangingPunct="1">
                <a:spcBef>
                  <a:spcPct val="0"/>
                </a:spcBef>
              </a:pPr>
              <a:t>33</a:t>
            </a:fld>
            <a:endParaRPr lang="en-US" altLang="ko-KR" sz="1000"/>
          </a:p>
        </p:txBody>
      </p:sp>
      <p:sp>
        <p:nvSpPr>
          <p:cNvPr id="2037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719388" y="520700"/>
            <a:ext cx="4559300" cy="2565400"/>
          </a:xfrm>
          <a:ln/>
        </p:spPr>
      </p:sp>
      <p:sp>
        <p:nvSpPr>
          <p:cNvPr id="2037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6213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1pPr>
            <a:lvl2pPr marL="752831" indent="-289550" defTabSz="936213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2pPr>
            <a:lvl3pPr marL="1158202" indent="-231640" defTabSz="936213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3pPr>
            <a:lvl4pPr marL="1621483" indent="-231640" defTabSz="936213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4pPr>
            <a:lvl5pPr marL="2084763" indent="-231640" defTabSz="936213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5pPr>
            <a:lvl6pPr marL="2548044" indent="-231640" defTabSz="9362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6pPr>
            <a:lvl7pPr marL="3011325" indent="-231640" defTabSz="9362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7pPr>
            <a:lvl8pPr marL="3474606" indent="-231640" defTabSz="9362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8pPr>
            <a:lvl9pPr marL="3937886" indent="-231640" defTabSz="9362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9pPr>
          </a:lstStyle>
          <a:p>
            <a:pPr eaLnBrk="1" hangingPunct="1">
              <a:spcBef>
                <a:spcPct val="0"/>
              </a:spcBef>
            </a:pPr>
            <a:fld id="{E4FCB203-0BF6-4EAF-98AA-CDE16FF42871}" type="slidenum">
              <a:rPr lang="en-US" altLang="ko-KR" sz="1000"/>
              <a:pPr eaLnBrk="1" hangingPunct="1">
                <a:spcBef>
                  <a:spcPct val="0"/>
                </a:spcBef>
              </a:pPr>
              <a:t>37</a:t>
            </a:fld>
            <a:endParaRPr lang="en-US" altLang="ko-KR" sz="1000"/>
          </a:p>
        </p:txBody>
      </p:sp>
      <p:sp>
        <p:nvSpPr>
          <p:cNvPr id="2058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719388" y="520700"/>
            <a:ext cx="4559300" cy="2565400"/>
          </a:xfrm>
          <a:ln/>
        </p:spPr>
      </p:sp>
      <p:sp>
        <p:nvSpPr>
          <p:cNvPr id="2058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6213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1pPr>
            <a:lvl2pPr marL="752831" indent="-289550" defTabSz="936213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2pPr>
            <a:lvl3pPr marL="1158202" indent="-231640" defTabSz="936213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3pPr>
            <a:lvl4pPr marL="1621483" indent="-231640" defTabSz="936213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4pPr>
            <a:lvl5pPr marL="2084763" indent="-231640" defTabSz="936213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5pPr>
            <a:lvl6pPr marL="2548044" indent="-231640" defTabSz="9362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6pPr>
            <a:lvl7pPr marL="3011325" indent="-231640" defTabSz="9362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7pPr>
            <a:lvl8pPr marL="3474606" indent="-231640" defTabSz="9362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8pPr>
            <a:lvl9pPr marL="3937886" indent="-231640" defTabSz="9362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9pPr>
          </a:lstStyle>
          <a:p>
            <a:pPr eaLnBrk="1" hangingPunct="1">
              <a:spcBef>
                <a:spcPct val="0"/>
              </a:spcBef>
            </a:pPr>
            <a:fld id="{1A03047D-3A9B-414C-8E6D-A07298CBFCA0}" type="slidenum">
              <a:rPr lang="en-US" altLang="ko-KR" sz="1000"/>
              <a:pPr eaLnBrk="1" hangingPunct="1">
                <a:spcBef>
                  <a:spcPct val="0"/>
                </a:spcBef>
              </a:pPr>
              <a:t>38</a:t>
            </a:fld>
            <a:endParaRPr lang="en-US" altLang="ko-KR" sz="1000"/>
          </a:p>
        </p:txBody>
      </p:sp>
      <p:sp>
        <p:nvSpPr>
          <p:cNvPr id="207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719388" y="520700"/>
            <a:ext cx="4559300" cy="2565400"/>
          </a:xfrm>
          <a:ln/>
        </p:spPr>
      </p:sp>
      <p:sp>
        <p:nvSpPr>
          <p:cNvPr id="2078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6213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1pPr>
            <a:lvl2pPr marL="752831" indent="-289550" defTabSz="936213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2pPr>
            <a:lvl3pPr marL="1158202" indent="-231640" defTabSz="936213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3pPr>
            <a:lvl4pPr marL="1621483" indent="-231640" defTabSz="936213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4pPr>
            <a:lvl5pPr marL="2084763" indent="-231640" defTabSz="936213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5pPr>
            <a:lvl6pPr marL="2548044" indent="-231640" defTabSz="9362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6pPr>
            <a:lvl7pPr marL="3011325" indent="-231640" defTabSz="9362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7pPr>
            <a:lvl8pPr marL="3474606" indent="-231640" defTabSz="9362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8pPr>
            <a:lvl9pPr marL="3937886" indent="-231640" defTabSz="9362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9pPr>
          </a:lstStyle>
          <a:p>
            <a:pPr eaLnBrk="1" hangingPunct="1">
              <a:spcBef>
                <a:spcPct val="0"/>
              </a:spcBef>
            </a:pPr>
            <a:fld id="{22C9A1A4-0B6F-41DA-932A-2BC1B5560C97}" type="slidenum">
              <a:rPr lang="en-US" altLang="ko-KR" sz="1000"/>
              <a:pPr eaLnBrk="1" hangingPunct="1">
                <a:spcBef>
                  <a:spcPct val="0"/>
                </a:spcBef>
              </a:pPr>
              <a:t>6</a:t>
            </a:fld>
            <a:endParaRPr lang="en-US" altLang="ko-KR" sz="1000"/>
          </a:p>
        </p:txBody>
      </p:sp>
      <p:sp>
        <p:nvSpPr>
          <p:cNvPr id="187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719388" y="520700"/>
            <a:ext cx="4559300" cy="2565400"/>
          </a:xfrm>
          <a:ln/>
        </p:spPr>
      </p:sp>
      <p:sp>
        <p:nvSpPr>
          <p:cNvPr id="187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6213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1pPr>
            <a:lvl2pPr marL="752831" indent="-289550" defTabSz="936213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2pPr>
            <a:lvl3pPr marL="1158202" indent="-231640" defTabSz="936213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3pPr>
            <a:lvl4pPr marL="1621483" indent="-231640" defTabSz="936213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4pPr>
            <a:lvl5pPr marL="2084763" indent="-231640" defTabSz="936213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5pPr>
            <a:lvl6pPr marL="2548044" indent="-231640" defTabSz="9362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6pPr>
            <a:lvl7pPr marL="3011325" indent="-231640" defTabSz="9362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7pPr>
            <a:lvl8pPr marL="3474606" indent="-231640" defTabSz="9362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8pPr>
            <a:lvl9pPr marL="3937886" indent="-231640" defTabSz="9362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9pPr>
          </a:lstStyle>
          <a:p>
            <a:pPr eaLnBrk="1" hangingPunct="1">
              <a:spcBef>
                <a:spcPct val="0"/>
              </a:spcBef>
            </a:pPr>
            <a:fld id="{98451BD8-512C-4BD2-9EFD-85DE5337AB3D}" type="slidenum">
              <a:rPr lang="en-US" altLang="ko-KR" sz="1000"/>
              <a:pPr eaLnBrk="1" hangingPunct="1">
                <a:spcBef>
                  <a:spcPct val="0"/>
                </a:spcBef>
              </a:pPr>
              <a:t>39</a:t>
            </a:fld>
            <a:endParaRPr lang="en-US" altLang="ko-KR" sz="1000"/>
          </a:p>
        </p:txBody>
      </p:sp>
      <p:sp>
        <p:nvSpPr>
          <p:cNvPr id="2099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719388" y="520700"/>
            <a:ext cx="4559300" cy="2565400"/>
          </a:xfrm>
          <a:ln/>
        </p:spPr>
      </p:sp>
      <p:sp>
        <p:nvSpPr>
          <p:cNvPr id="2099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9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6213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1pPr>
            <a:lvl2pPr marL="752831" indent="-289550" defTabSz="936213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2pPr>
            <a:lvl3pPr marL="1158202" indent="-231640" defTabSz="936213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3pPr>
            <a:lvl4pPr marL="1621483" indent="-231640" defTabSz="936213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4pPr>
            <a:lvl5pPr marL="2084763" indent="-231640" defTabSz="936213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5pPr>
            <a:lvl6pPr marL="2548044" indent="-231640" defTabSz="9362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6pPr>
            <a:lvl7pPr marL="3011325" indent="-231640" defTabSz="9362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7pPr>
            <a:lvl8pPr marL="3474606" indent="-231640" defTabSz="9362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8pPr>
            <a:lvl9pPr marL="3937886" indent="-231640" defTabSz="9362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9pPr>
          </a:lstStyle>
          <a:p>
            <a:pPr eaLnBrk="1" hangingPunct="1">
              <a:spcBef>
                <a:spcPct val="0"/>
              </a:spcBef>
            </a:pPr>
            <a:fld id="{58A03251-FB4F-429A-9ED9-9EEF2381B967}" type="slidenum">
              <a:rPr lang="en-US" altLang="ko-KR" sz="1000"/>
              <a:pPr eaLnBrk="1" hangingPunct="1">
                <a:spcBef>
                  <a:spcPct val="0"/>
                </a:spcBef>
              </a:pPr>
              <a:t>40</a:t>
            </a:fld>
            <a:endParaRPr lang="en-US" altLang="ko-KR" sz="1000"/>
          </a:p>
        </p:txBody>
      </p:sp>
      <p:sp>
        <p:nvSpPr>
          <p:cNvPr id="2119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719388" y="520700"/>
            <a:ext cx="4559300" cy="2565400"/>
          </a:xfrm>
          <a:ln/>
        </p:spPr>
      </p:sp>
      <p:sp>
        <p:nvSpPr>
          <p:cNvPr id="2119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6213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1pPr>
            <a:lvl2pPr marL="752831" indent="-289550" defTabSz="936213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2pPr>
            <a:lvl3pPr marL="1158202" indent="-231640" defTabSz="936213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3pPr>
            <a:lvl4pPr marL="1621483" indent="-231640" defTabSz="936213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4pPr>
            <a:lvl5pPr marL="2084763" indent="-231640" defTabSz="936213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5pPr>
            <a:lvl6pPr marL="2548044" indent="-231640" defTabSz="9362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6pPr>
            <a:lvl7pPr marL="3011325" indent="-231640" defTabSz="9362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7pPr>
            <a:lvl8pPr marL="3474606" indent="-231640" defTabSz="9362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8pPr>
            <a:lvl9pPr marL="3937886" indent="-231640" defTabSz="9362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9pPr>
          </a:lstStyle>
          <a:p>
            <a:pPr eaLnBrk="1" hangingPunct="1">
              <a:spcBef>
                <a:spcPct val="0"/>
              </a:spcBef>
            </a:pPr>
            <a:fld id="{FED5CF97-AE87-4447-8C41-B051E2F3CFEC}" type="slidenum">
              <a:rPr lang="en-US" altLang="ko-KR" sz="1000"/>
              <a:pPr eaLnBrk="1" hangingPunct="1">
                <a:spcBef>
                  <a:spcPct val="0"/>
                </a:spcBef>
              </a:pPr>
              <a:t>41</a:t>
            </a:fld>
            <a:endParaRPr lang="en-US" altLang="ko-KR" sz="1000"/>
          </a:p>
        </p:txBody>
      </p:sp>
      <p:sp>
        <p:nvSpPr>
          <p:cNvPr id="2129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719388" y="520700"/>
            <a:ext cx="4559300" cy="2565400"/>
          </a:xfrm>
          <a:ln/>
        </p:spPr>
      </p:sp>
      <p:sp>
        <p:nvSpPr>
          <p:cNvPr id="2129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6213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1pPr>
            <a:lvl2pPr marL="752831" indent="-289550" defTabSz="936213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2pPr>
            <a:lvl3pPr marL="1158202" indent="-231640" defTabSz="936213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3pPr>
            <a:lvl4pPr marL="1621483" indent="-231640" defTabSz="936213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4pPr>
            <a:lvl5pPr marL="2084763" indent="-231640" defTabSz="936213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5pPr>
            <a:lvl6pPr marL="2548044" indent="-231640" defTabSz="9362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6pPr>
            <a:lvl7pPr marL="3011325" indent="-231640" defTabSz="9362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7pPr>
            <a:lvl8pPr marL="3474606" indent="-231640" defTabSz="9362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8pPr>
            <a:lvl9pPr marL="3937886" indent="-231640" defTabSz="9362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9pPr>
          </a:lstStyle>
          <a:p>
            <a:pPr eaLnBrk="1" hangingPunct="1">
              <a:spcBef>
                <a:spcPct val="0"/>
              </a:spcBef>
            </a:pPr>
            <a:fld id="{3CC8DC17-16A3-4A92-9D8E-DE98F14896FC}" type="slidenum">
              <a:rPr lang="en-US" altLang="ko-KR" sz="1000"/>
              <a:pPr eaLnBrk="1" hangingPunct="1">
                <a:spcBef>
                  <a:spcPct val="0"/>
                </a:spcBef>
              </a:pPr>
              <a:t>42</a:t>
            </a:fld>
            <a:endParaRPr lang="en-US" altLang="ko-KR" sz="1000"/>
          </a:p>
        </p:txBody>
      </p:sp>
      <p:sp>
        <p:nvSpPr>
          <p:cNvPr id="2140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719388" y="520700"/>
            <a:ext cx="4559300" cy="2565400"/>
          </a:xfrm>
          <a:ln/>
        </p:spPr>
      </p:sp>
      <p:sp>
        <p:nvSpPr>
          <p:cNvPr id="2140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6213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1pPr>
            <a:lvl2pPr marL="752831" indent="-289550" defTabSz="936213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2pPr>
            <a:lvl3pPr marL="1158202" indent="-231640" defTabSz="936213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3pPr>
            <a:lvl4pPr marL="1621483" indent="-231640" defTabSz="936213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4pPr>
            <a:lvl5pPr marL="2084763" indent="-231640" defTabSz="936213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5pPr>
            <a:lvl6pPr marL="2548044" indent="-231640" defTabSz="9362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6pPr>
            <a:lvl7pPr marL="3011325" indent="-231640" defTabSz="9362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7pPr>
            <a:lvl8pPr marL="3474606" indent="-231640" defTabSz="9362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8pPr>
            <a:lvl9pPr marL="3937886" indent="-231640" defTabSz="9362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9pPr>
          </a:lstStyle>
          <a:p>
            <a:pPr eaLnBrk="1" hangingPunct="1">
              <a:spcBef>
                <a:spcPct val="0"/>
              </a:spcBef>
            </a:pPr>
            <a:fld id="{37A73AAD-6295-4C8E-B22D-18B0D58092C9}" type="slidenum">
              <a:rPr lang="en-US" altLang="ko-KR" sz="1000"/>
              <a:pPr eaLnBrk="1" hangingPunct="1">
                <a:spcBef>
                  <a:spcPct val="0"/>
                </a:spcBef>
              </a:pPr>
              <a:t>43</a:t>
            </a:fld>
            <a:endParaRPr lang="en-US" altLang="ko-KR" sz="1000"/>
          </a:p>
        </p:txBody>
      </p:sp>
      <p:sp>
        <p:nvSpPr>
          <p:cNvPr id="215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719388" y="520700"/>
            <a:ext cx="4559300" cy="2565400"/>
          </a:xfrm>
          <a:ln/>
        </p:spPr>
      </p:sp>
      <p:sp>
        <p:nvSpPr>
          <p:cNvPr id="2150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6213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1pPr>
            <a:lvl2pPr marL="752831" indent="-289550" defTabSz="936213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2pPr>
            <a:lvl3pPr marL="1158202" indent="-231640" defTabSz="936213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3pPr>
            <a:lvl4pPr marL="1621483" indent="-231640" defTabSz="936213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4pPr>
            <a:lvl5pPr marL="2084763" indent="-231640" defTabSz="936213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5pPr>
            <a:lvl6pPr marL="2548044" indent="-231640" defTabSz="9362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6pPr>
            <a:lvl7pPr marL="3011325" indent="-231640" defTabSz="9362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7pPr>
            <a:lvl8pPr marL="3474606" indent="-231640" defTabSz="9362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8pPr>
            <a:lvl9pPr marL="3937886" indent="-231640" defTabSz="9362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9pPr>
          </a:lstStyle>
          <a:p>
            <a:pPr eaLnBrk="1" hangingPunct="1">
              <a:spcBef>
                <a:spcPct val="0"/>
              </a:spcBef>
            </a:pPr>
            <a:fld id="{D331BB50-261C-433C-B547-BAB30A375180}" type="slidenum">
              <a:rPr lang="en-US" altLang="ko-KR" sz="1000"/>
              <a:pPr eaLnBrk="1" hangingPunct="1">
                <a:spcBef>
                  <a:spcPct val="0"/>
                </a:spcBef>
              </a:pPr>
              <a:t>44</a:t>
            </a:fld>
            <a:endParaRPr lang="en-US" altLang="ko-KR" sz="1000"/>
          </a:p>
        </p:txBody>
      </p:sp>
      <p:sp>
        <p:nvSpPr>
          <p:cNvPr id="216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719388" y="520700"/>
            <a:ext cx="4559300" cy="2565400"/>
          </a:xfrm>
          <a:ln/>
        </p:spPr>
      </p:sp>
      <p:sp>
        <p:nvSpPr>
          <p:cNvPr id="2160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6213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1pPr>
            <a:lvl2pPr marL="752831" indent="-289550" defTabSz="936213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2pPr>
            <a:lvl3pPr marL="1158202" indent="-231640" defTabSz="936213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3pPr>
            <a:lvl4pPr marL="1621483" indent="-231640" defTabSz="936213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4pPr>
            <a:lvl5pPr marL="2084763" indent="-231640" defTabSz="936213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5pPr>
            <a:lvl6pPr marL="2548044" indent="-231640" defTabSz="9362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6pPr>
            <a:lvl7pPr marL="3011325" indent="-231640" defTabSz="9362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7pPr>
            <a:lvl8pPr marL="3474606" indent="-231640" defTabSz="9362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8pPr>
            <a:lvl9pPr marL="3937886" indent="-231640" defTabSz="9362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9pPr>
          </a:lstStyle>
          <a:p>
            <a:pPr eaLnBrk="1" hangingPunct="1">
              <a:spcBef>
                <a:spcPct val="0"/>
              </a:spcBef>
            </a:pPr>
            <a:fld id="{1084AE6B-4E94-4759-ADD1-AE27CFDD0319}" type="slidenum">
              <a:rPr lang="en-US" altLang="ko-KR" sz="1000"/>
              <a:pPr eaLnBrk="1" hangingPunct="1">
                <a:spcBef>
                  <a:spcPct val="0"/>
                </a:spcBef>
              </a:pPr>
              <a:t>45</a:t>
            </a:fld>
            <a:endParaRPr lang="en-US" altLang="ko-KR" sz="1000"/>
          </a:p>
        </p:txBody>
      </p:sp>
      <p:sp>
        <p:nvSpPr>
          <p:cNvPr id="2170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719388" y="520700"/>
            <a:ext cx="4559300" cy="2565400"/>
          </a:xfrm>
          <a:ln/>
        </p:spPr>
      </p:sp>
      <p:sp>
        <p:nvSpPr>
          <p:cNvPr id="2170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6213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1pPr>
            <a:lvl2pPr marL="752831" indent="-289550" defTabSz="936213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2pPr>
            <a:lvl3pPr marL="1158202" indent="-231640" defTabSz="936213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3pPr>
            <a:lvl4pPr marL="1621483" indent="-231640" defTabSz="936213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4pPr>
            <a:lvl5pPr marL="2084763" indent="-231640" defTabSz="936213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5pPr>
            <a:lvl6pPr marL="2548044" indent="-231640" defTabSz="9362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6pPr>
            <a:lvl7pPr marL="3011325" indent="-231640" defTabSz="9362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7pPr>
            <a:lvl8pPr marL="3474606" indent="-231640" defTabSz="9362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8pPr>
            <a:lvl9pPr marL="3937886" indent="-231640" defTabSz="9362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9pPr>
          </a:lstStyle>
          <a:p>
            <a:pPr eaLnBrk="1" hangingPunct="1">
              <a:spcBef>
                <a:spcPct val="0"/>
              </a:spcBef>
            </a:pPr>
            <a:fld id="{87870076-FE82-445C-A166-01AE78D9094B}" type="slidenum">
              <a:rPr lang="en-US" altLang="ko-KR" sz="1000"/>
              <a:pPr eaLnBrk="1" hangingPunct="1">
                <a:spcBef>
                  <a:spcPct val="0"/>
                </a:spcBef>
              </a:pPr>
              <a:t>46</a:t>
            </a:fld>
            <a:endParaRPr lang="en-US" altLang="ko-KR" sz="1000"/>
          </a:p>
        </p:txBody>
      </p:sp>
      <p:sp>
        <p:nvSpPr>
          <p:cNvPr id="2181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719388" y="520700"/>
            <a:ext cx="4559300" cy="2565400"/>
          </a:xfrm>
          <a:ln/>
        </p:spPr>
      </p:sp>
      <p:sp>
        <p:nvSpPr>
          <p:cNvPr id="2181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6213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1pPr>
            <a:lvl2pPr marL="752831" indent="-289550" defTabSz="936213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2pPr>
            <a:lvl3pPr marL="1158202" indent="-231640" defTabSz="936213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3pPr>
            <a:lvl4pPr marL="1621483" indent="-231640" defTabSz="936213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4pPr>
            <a:lvl5pPr marL="2084763" indent="-231640" defTabSz="936213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5pPr>
            <a:lvl6pPr marL="2548044" indent="-231640" defTabSz="9362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6pPr>
            <a:lvl7pPr marL="3011325" indent="-231640" defTabSz="9362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7pPr>
            <a:lvl8pPr marL="3474606" indent="-231640" defTabSz="9362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8pPr>
            <a:lvl9pPr marL="3937886" indent="-231640" defTabSz="9362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9pPr>
          </a:lstStyle>
          <a:p>
            <a:pPr eaLnBrk="1" hangingPunct="1">
              <a:spcBef>
                <a:spcPct val="0"/>
              </a:spcBef>
            </a:pPr>
            <a:fld id="{50E3BF98-0061-4D44-A0E8-C5939D816B2D}" type="slidenum">
              <a:rPr lang="en-US" altLang="ko-KR" sz="1000"/>
              <a:pPr eaLnBrk="1" hangingPunct="1">
                <a:spcBef>
                  <a:spcPct val="0"/>
                </a:spcBef>
              </a:pPr>
              <a:t>47</a:t>
            </a:fld>
            <a:endParaRPr lang="en-US" altLang="ko-KR" sz="1000"/>
          </a:p>
        </p:txBody>
      </p:sp>
      <p:sp>
        <p:nvSpPr>
          <p:cNvPr id="2191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719388" y="520700"/>
            <a:ext cx="4559300" cy="2565400"/>
          </a:xfrm>
          <a:ln/>
        </p:spPr>
      </p:sp>
      <p:sp>
        <p:nvSpPr>
          <p:cNvPr id="2191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6213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1pPr>
            <a:lvl2pPr marL="752831" indent="-289550" defTabSz="936213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2pPr>
            <a:lvl3pPr marL="1158202" indent="-231640" defTabSz="936213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3pPr>
            <a:lvl4pPr marL="1621483" indent="-231640" defTabSz="936213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4pPr>
            <a:lvl5pPr marL="2084763" indent="-231640" defTabSz="936213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5pPr>
            <a:lvl6pPr marL="2548044" indent="-231640" defTabSz="9362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6pPr>
            <a:lvl7pPr marL="3011325" indent="-231640" defTabSz="9362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7pPr>
            <a:lvl8pPr marL="3474606" indent="-231640" defTabSz="9362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8pPr>
            <a:lvl9pPr marL="3937886" indent="-231640" defTabSz="9362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9pPr>
          </a:lstStyle>
          <a:p>
            <a:pPr eaLnBrk="1" hangingPunct="1">
              <a:spcBef>
                <a:spcPct val="0"/>
              </a:spcBef>
            </a:pPr>
            <a:fld id="{1C8DAB56-C8C3-404A-8D84-D528F90F67C1}" type="slidenum">
              <a:rPr lang="en-US" altLang="ko-KR" sz="1000"/>
              <a:pPr eaLnBrk="1" hangingPunct="1">
                <a:spcBef>
                  <a:spcPct val="0"/>
                </a:spcBef>
              </a:pPr>
              <a:t>48</a:t>
            </a:fld>
            <a:endParaRPr lang="en-US" altLang="ko-KR" sz="1000"/>
          </a:p>
        </p:txBody>
      </p:sp>
      <p:sp>
        <p:nvSpPr>
          <p:cNvPr id="2201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719388" y="520700"/>
            <a:ext cx="4559300" cy="2565400"/>
          </a:xfrm>
          <a:ln/>
        </p:spPr>
      </p:sp>
      <p:sp>
        <p:nvSpPr>
          <p:cNvPr id="2201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6213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1pPr>
            <a:lvl2pPr marL="752831" indent="-289550" defTabSz="936213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2pPr>
            <a:lvl3pPr marL="1158202" indent="-231640" defTabSz="936213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3pPr>
            <a:lvl4pPr marL="1621483" indent="-231640" defTabSz="936213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4pPr>
            <a:lvl5pPr marL="2084763" indent="-231640" defTabSz="936213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5pPr>
            <a:lvl6pPr marL="2548044" indent="-231640" defTabSz="9362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6pPr>
            <a:lvl7pPr marL="3011325" indent="-231640" defTabSz="9362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7pPr>
            <a:lvl8pPr marL="3474606" indent="-231640" defTabSz="9362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8pPr>
            <a:lvl9pPr marL="3937886" indent="-231640" defTabSz="9362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9pPr>
          </a:lstStyle>
          <a:p>
            <a:pPr eaLnBrk="1" hangingPunct="1">
              <a:spcBef>
                <a:spcPct val="0"/>
              </a:spcBef>
            </a:pPr>
            <a:fld id="{18070011-A9EA-4481-B3F0-EFB399F94C07}" type="slidenum">
              <a:rPr lang="en-US" altLang="ko-KR" sz="1000"/>
              <a:pPr eaLnBrk="1" hangingPunct="1">
                <a:spcBef>
                  <a:spcPct val="0"/>
                </a:spcBef>
              </a:pPr>
              <a:t>7</a:t>
            </a:fld>
            <a:endParaRPr lang="en-US" altLang="ko-KR" sz="1000"/>
          </a:p>
        </p:txBody>
      </p:sp>
      <p:sp>
        <p:nvSpPr>
          <p:cNvPr id="188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719388" y="520700"/>
            <a:ext cx="4559300" cy="2565400"/>
          </a:xfrm>
          <a:ln/>
        </p:spPr>
      </p:sp>
      <p:sp>
        <p:nvSpPr>
          <p:cNvPr id="1884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2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6213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1pPr>
            <a:lvl2pPr marL="752831" indent="-289550" defTabSz="936213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2pPr>
            <a:lvl3pPr marL="1158202" indent="-231640" defTabSz="936213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3pPr>
            <a:lvl4pPr marL="1621483" indent="-231640" defTabSz="936213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4pPr>
            <a:lvl5pPr marL="2084763" indent="-231640" defTabSz="936213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5pPr>
            <a:lvl6pPr marL="2548044" indent="-231640" defTabSz="9362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6pPr>
            <a:lvl7pPr marL="3011325" indent="-231640" defTabSz="9362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7pPr>
            <a:lvl8pPr marL="3474606" indent="-231640" defTabSz="9362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8pPr>
            <a:lvl9pPr marL="3937886" indent="-231640" defTabSz="9362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9pPr>
          </a:lstStyle>
          <a:p>
            <a:pPr eaLnBrk="1" hangingPunct="1">
              <a:spcBef>
                <a:spcPct val="0"/>
              </a:spcBef>
            </a:pPr>
            <a:fld id="{33FA48FD-41FA-4F6F-B643-C381653798A9}" type="slidenum">
              <a:rPr lang="en-US" altLang="ko-KR" sz="1000"/>
              <a:pPr eaLnBrk="1" hangingPunct="1">
                <a:spcBef>
                  <a:spcPct val="0"/>
                </a:spcBef>
              </a:pPr>
              <a:t>49</a:t>
            </a:fld>
            <a:endParaRPr lang="en-US" altLang="ko-KR" sz="1000"/>
          </a:p>
        </p:txBody>
      </p:sp>
      <p:sp>
        <p:nvSpPr>
          <p:cNvPr id="2222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719388" y="520700"/>
            <a:ext cx="4559300" cy="2565400"/>
          </a:xfrm>
          <a:ln/>
        </p:spPr>
      </p:sp>
      <p:sp>
        <p:nvSpPr>
          <p:cNvPr id="2222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2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6213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1pPr>
            <a:lvl2pPr marL="752831" indent="-289550" defTabSz="936213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2pPr>
            <a:lvl3pPr marL="1158202" indent="-231640" defTabSz="936213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3pPr>
            <a:lvl4pPr marL="1621483" indent="-231640" defTabSz="936213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4pPr>
            <a:lvl5pPr marL="2084763" indent="-231640" defTabSz="936213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5pPr>
            <a:lvl6pPr marL="2548044" indent="-231640" defTabSz="9362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6pPr>
            <a:lvl7pPr marL="3011325" indent="-231640" defTabSz="9362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7pPr>
            <a:lvl8pPr marL="3474606" indent="-231640" defTabSz="9362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8pPr>
            <a:lvl9pPr marL="3937886" indent="-231640" defTabSz="9362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9pPr>
          </a:lstStyle>
          <a:p>
            <a:pPr eaLnBrk="1" hangingPunct="1">
              <a:spcBef>
                <a:spcPct val="0"/>
              </a:spcBef>
            </a:pPr>
            <a:fld id="{2BA3CDEC-1459-4429-B842-D8D15E7AD306}" type="slidenum">
              <a:rPr lang="en-US" altLang="ko-KR" sz="1000"/>
              <a:pPr eaLnBrk="1" hangingPunct="1">
                <a:spcBef>
                  <a:spcPct val="0"/>
                </a:spcBef>
              </a:pPr>
              <a:t>50</a:t>
            </a:fld>
            <a:endParaRPr lang="en-US" altLang="ko-KR" sz="1000"/>
          </a:p>
        </p:txBody>
      </p:sp>
      <p:sp>
        <p:nvSpPr>
          <p:cNvPr id="2242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719388" y="520700"/>
            <a:ext cx="4559300" cy="2565400"/>
          </a:xfrm>
          <a:ln/>
        </p:spPr>
      </p:sp>
      <p:sp>
        <p:nvSpPr>
          <p:cNvPr id="2242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6213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1pPr>
            <a:lvl2pPr marL="752831" indent="-289550" defTabSz="936213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2pPr>
            <a:lvl3pPr marL="1158202" indent="-231640" defTabSz="936213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3pPr>
            <a:lvl4pPr marL="1621483" indent="-231640" defTabSz="936213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4pPr>
            <a:lvl5pPr marL="2084763" indent="-231640" defTabSz="936213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5pPr>
            <a:lvl6pPr marL="2548044" indent="-231640" defTabSz="9362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6pPr>
            <a:lvl7pPr marL="3011325" indent="-231640" defTabSz="9362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7pPr>
            <a:lvl8pPr marL="3474606" indent="-231640" defTabSz="9362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8pPr>
            <a:lvl9pPr marL="3937886" indent="-231640" defTabSz="9362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9pPr>
          </a:lstStyle>
          <a:p>
            <a:pPr eaLnBrk="1" hangingPunct="1">
              <a:spcBef>
                <a:spcPct val="0"/>
              </a:spcBef>
            </a:pPr>
            <a:fld id="{C884418C-B038-4F46-AA58-6CB72BBC26C9}" type="slidenum">
              <a:rPr lang="en-US" altLang="ko-KR" sz="1000"/>
              <a:pPr eaLnBrk="1" hangingPunct="1">
                <a:spcBef>
                  <a:spcPct val="0"/>
                </a:spcBef>
              </a:pPr>
              <a:t>51</a:t>
            </a:fld>
            <a:endParaRPr lang="en-US" altLang="ko-KR" sz="1000"/>
          </a:p>
        </p:txBody>
      </p:sp>
      <p:sp>
        <p:nvSpPr>
          <p:cNvPr id="2252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719388" y="520700"/>
            <a:ext cx="4559300" cy="2565400"/>
          </a:xfrm>
          <a:ln/>
        </p:spPr>
      </p:sp>
      <p:sp>
        <p:nvSpPr>
          <p:cNvPr id="2252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6213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1pPr>
            <a:lvl2pPr marL="752831" indent="-289550" defTabSz="936213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2pPr>
            <a:lvl3pPr marL="1158202" indent="-231640" defTabSz="936213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3pPr>
            <a:lvl4pPr marL="1621483" indent="-231640" defTabSz="936213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4pPr>
            <a:lvl5pPr marL="2084763" indent="-231640" defTabSz="936213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5pPr>
            <a:lvl6pPr marL="2548044" indent="-231640" defTabSz="9362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6pPr>
            <a:lvl7pPr marL="3011325" indent="-231640" defTabSz="9362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7pPr>
            <a:lvl8pPr marL="3474606" indent="-231640" defTabSz="9362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8pPr>
            <a:lvl9pPr marL="3937886" indent="-231640" defTabSz="9362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9pPr>
          </a:lstStyle>
          <a:p>
            <a:pPr eaLnBrk="1" hangingPunct="1">
              <a:spcBef>
                <a:spcPct val="0"/>
              </a:spcBef>
            </a:pPr>
            <a:fld id="{24D479B0-D829-4E7E-900B-D2F444485586}" type="slidenum">
              <a:rPr lang="en-US" altLang="ko-KR" sz="1000"/>
              <a:pPr eaLnBrk="1" hangingPunct="1">
                <a:spcBef>
                  <a:spcPct val="0"/>
                </a:spcBef>
              </a:pPr>
              <a:t>52</a:t>
            </a:fld>
            <a:endParaRPr lang="en-US" altLang="ko-KR" sz="1000"/>
          </a:p>
        </p:txBody>
      </p:sp>
      <p:sp>
        <p:nvSpPr>
          <p:cNvPr id="2263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719388" y="520700"/>
            <a:ext cx="4559300" cy="2565400"/>
          </a:xfrm>
          <a:ln/>
        </p:spPr>
      </p:sp>
      <p:sp>
        <p:nvSpPr>
          <p:cNvPr id="2263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3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6213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1pPr>
            <a:lvl2pPr marL="752831" indent="-289550" defTabSz="936213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2pPr>
            <a:lvl3pPr marL="1158202" indent="-231640" defTabSz="936213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3pPr>
            <a:lvl4pPr marL="1621483" indent="-231640" defTabSz="936213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4pPr>
            <a:lvl5pPr marL="2084763" indent="-231640" defTabSz="936213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5pPr>
            <a:lvl6pPr marL="2548044" indent="-231640" defTabSz="9362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6pPr>
            <a:lvl7pPr marL="3011325" indent="-231640" defTabSz="9362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7pPr>
            <a:lvl8pPr marL="3474606" indent="-231640" defTabSz="9362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8pPr>
            <a:lvl9pPr marL="3937886" indent="-231640" defTabSz="9362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9pPr>
          </a:lstStyle>
          <a:p>
            <a:pPr eaLnBrk="1" hangingPunct="1">
              <a:spcBef>
                <a:spcPct val="0"/>
              </a:spcBef>
            </a:pPr>
            <a:fld id="{781588A7-88B1-4A4F-98B0-1EDAE25BE2D0}" type="slidenum">
              <a:rPr lang="en-US" altLang="ko-KR" sz="1000"/>
              <a:pPr eaLnBrk="1" hangingPunct="1">
                <a:spcBef>
                  <a:spcPct val="0"/>
                </a:spcBef>
              </a:pPr>
              <a:t>54</a:t>
            </a:fld>
            <a:endParaRPr lang="en-US" altLang="ko-KR" sz="1000"/>
          </a:p>
        </p:txBody>
      </p:sp>
      <p:sp>
        <p:nvSpPr>
          <p:cNvPr id="2283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719388" y="520700"/>
            <a:ext cx="4559300" cy="2565400"/>
          </a:xfrm>
          <a:ln/>
        </p:spPr>
      </p:sp>
      <p:sp>
        <p:nvSpPr>
          <p:cNvPr id="2283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6213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1pPr>
            <a:lvl2pPr marL="752831" indent="-289550" defTabSz="936213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2pPr>
            <a:lvl3pPr marL="1158202" indent="-231640" defTabSz="936213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3pPr>
            <a:lvl4pPr marL="1621483" indent="-231640" defTabSz="936213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4pPr>
            <a:lvl5pPr marL="2084763" indent="-231640" defTabSz="936213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5pPr>
            <a:lvl6pPr marL="2548044" indent="-231640" defTabSz="9362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6pPr>
            <a:lvl7pPr marL="3011325" indent="-231640" defTabSz="9362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7pPr>
            <a:lvl8pPr marL="3474606" indent="-231640" defTabSz="9362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8pPr>
            <a:lvl9pPr marL="3937886" indent="-231640" defTabSz="9362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9pPr>
          </a:lstStyle>
          <a:p>
            <a:pPr eaLnBrk="1" hangingPunct="1">
              <a:spcBef>
                <a:spcPct val="0"/>
              </a:spcBef>
            </a:pPr>
            <a:fld id="{F9C7DA00-8524-42FD-A9DA-F723E95533A5}" type="slidenum">
              <a:rPr lang="en-US" altLang="ko-KR" sz="1000"/>
              <a:pPr eaLnBrk="1" hangingPunct="1">
                <a:spcBef>
                  <a:spcPct val="0"/>
                </a:spcBef>
              </a:pPr>
              <a:t>55</a:t>
            </a:fld>
            <a:endParaRPr lang="en-US" altLang="ko-KR" sz="1000"/>
          </a:p>
        </p:txBody>
      </p:sp>
      <p:sp>
        <p:nvSpPr>
          <p:cNvPr id="2293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719388" y="520700"/>
            <a:ext cx="4559300" cy="2565400"/>
          </a:xfrm>
          <a:ln/>
        </p:spPr>
      </p:sp>
      <p:sp>
        <p:nvSpPr>
          <p:cNvPr id="2293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6213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1pPr>
            <a:lvl2pPr marL="752831" indent="-289550" defTabSz="936213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2pPr>
            <a:lvl3pPr marL="1158202" indent="-231640" defTabSz="936213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3pPr>
            <a:lvl4pPr marL="1621483" indent="-231640" defTabSz="936213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4pPr>
            <a:lvl5pPr marL="2084763" indent="-231640" defTabSz="936213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5pPr>
            <a:lvl6pPr marL="2548044" indent="-231640" defTabSz="9362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6pPr>
            <a:lvl7pPr marL="3011325" indent="-231640" defTabSz="9362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7pPr>
            <a:lvl8pPr marL="3474606" indent="-231640" defTabSz="9362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8pPr>
            <a:lvl9pPr marL="3937886" indent="-231640" defTabSz="9362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9pPr>
          </a:lstStyle>
          <a:p>
            <a:pPr eaLnBrk="1" hangingPunct="1">
              <a:spcBef>
                <a:spcPct val="0"/>
              </a:spcBef>
            </a:pPr>
            <a:fld id="{04ADDB68-573C-4B77-9FF0-B37E7F89D82C}" type="slidenum">
              <a:rPr lang="en-US" altLang="ko-KR" sz="1000"/>
              <a:pPr eaLnBrk="1" hangingPunct="1">
                <a:spcBef>
                  <a:spcPct val="0"/>
                </a:spcBef>
              </a:pPr>
              <a:t>56</a:t>
            </a:fld>
            <a:endParaRPr lang="en-US" altLang="ko-KR" sz="1000"/>
          </a:p>
        </p:txBody>
      </p:sp>
      <p:sp>
        <p:nvSpPr>
          <p:cNvPr id="2304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719388" y="520700"/>
            <a:ext cx="4559300" cy="2565400"/>
          </a:xfrm>
          <a:ln/>
        </p:spPr>
      </p:sp>
      <p:sp>
        <p:nvSpPr>
          <p:cNvPr id="2304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4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6213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1pPr>
            <a:lvl2pPr marL="752831" indent="-289550" defTabSz="936213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2pPr>
            <a:lvl3pPr marL="1158202" indent="-231640" defTabSz="936213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3pPr>
            <a:lvl4pPr marL="1621483" indent="-231640" defTabSz="936213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4pPr>
            <a:lvl5pPr marL="2084763" indent="-231640" defTabSz="936213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5pPr>
            <a:lvl6pPr marL="2548044" indent="-231640" defTabSz="9362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6pPr>
            <a:lvl7pPr marL="3011325" indent="-231640" defTabSz="9362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7pPr>
            <a:lvl8pPr marL="3474606" indent="-231640" defTabSz="9362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8pPr>
            <a:lvl9pPr marL="3937886" indent="-231640" defTabSz="9362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9pPr>
          </a:lstStyle>
          <a:p>
            <a:pPr eaLnBrk="1" hangingPunct="1">
              <a:spcBef>
                <a:spcPct val="0"/>
              </a:spcBef>
            </a:pPr>
            <a:fld id="{9FFCD3E5-9D26-438B-95E0-9115FA3C573C}" type="slidenum">
              <a:rPr lang="en-US" altLang="ko-KR" sz="1000"/>
              <a:pPr eaLnBrk="1" hangingPunct="1">
                <a:spcBef>
                  <a:spcPct val="0"/>
                </a:spcBef>
              </a:pPr>
              <a:t>57</a:t>
            </a:fld>
            <a:endParaRPr lang="en-US" altLang="ko-KR" sz="1000"/>
          </a:p>
        </p:txBody>
      </p:sp>
      <p:sp>
        <p:nvSpPr>
          <p:cNvPr id="2324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719388" y="520700"/>
            <a:ext cx="4559300" cy="2565400"/>
          </a:xfrm>
          <a:ln/>
        </p:spPr>
      </p:sp>
      <p:sp>
        <p:nvSpPr>
          <p:cNvPr id="2324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6213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1pPr>
            <a:lvl2pPr marL="752831" indent="-289550" defTabSz="936213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2pPr>
            <a:lvl3pPr marL="1158202" indent="-231640" defTabSz="936213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3pPr>
            <a:lvl4pPr marL="1621483" indent="-231640" defTabSz="936213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4pPr>
            <a:lvl5pPr marL="2084763" indent="-231640" defTabSz="936213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5pPr>
            <a:lvl6pPr marL="2548044" indent="-231640" defTabSz="9362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6pPr>
            <a:lvl7pPr marL="3011325" indent="-231640" defTabSz="9362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7pPr>
            <a:lvl8pPr marL="3474606" indent="-231640" defTabSz="9362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8pPr>
            <a:lvl9pPr marL="3937886" indent="-231640" defTabSz="9362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9pPr>
          </a:lstStyle>
          <a:p>
            <a:pPr eaLnBrk="1" hangingPunct="1">
              <a:spcBef>
                <a:spcPct val="0"/>
              </a:spcBef>
            </a:pPr>
            <a:fld id="{916934DE-233F-435E-BF33-1CEA4B3086D8}" type="slidenum">
              <a:rPr lang="en-US" altLang="ko-KR" sz="1000"/>
              <a:pPr eaLnBrk="1" hangingPunct="1">
                <a:spcBef>
                  <a:spcPct val="0"/>
                </a:spcBef>
              </a:pPr>
              <a:t>58</a:t>
            </a:fld>
            <a:endParaRPr lang="en-US" altLang="ko-KR" sz="1000"/>
          </a:p>
        </p:txBody>
      </p:sp>
      <p:sp>
        <p:nvSpPr>
          <p:cNvPr id="2334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719388" y="520700"/>
            <a:ext cx="4559300" cy="2565400"/>
          </a:xfrm>
          <a:ln/>
        </p:spPr>
      </p:sp>
      <p:sp>
        <p:nvSpPr>
          <p:cNvPr id="2334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6213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1pPr>
            <a:lvl2pPr marL="752831" indent="-289550" defTabSz="936213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2pPr>
            <a:lvl3pPr marL="1158202" indent="-231640" defTabSz="936213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3pPr>
            <a:lvl4pPr marL="1621483" indent="-231640" defTabSz="936213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4pPr>
            <a:lvl5pPr marL="2084763" indent="-231640" defTabSz="936213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5pPr>
            <a:lvl6pPr marL="2548044" indent="-231640" defTabSz="9362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6pPr>
            <a:lvl7pPr marL="3011325" indent="-231640" defTabSz="9362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7pPr>
            <a:lvl8pPr marL="3474606" indent="-231640" defTabSz="9362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8pPr>
            <a:lvl9pPr marL="3937886" indent="-231640" defTabSz="9362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9pPr>
          </a:lstStyle>
          <a:p>
            <a:pPr eaLnBrk="1" hangingPunct="1">
              <a:spcBef>
                <a:spcPct val="0"/>
              </a:spcBef>
            </a:pPr>
            <a:fld id="{03C8FC3C-8823-46AF-9FEB-84284C7CE4FC}" type="slidenum">
              <a:rPr lang="en-US" altLang="ko-KR" sz="1000"/>
              <a:pPr eaLnBrk="1" hangingPunct="1">
                <a:spcBef>
                  <a:spcPct val="0"/>
                </a:spcBef>
              </a:pPr>
              <a:t>59</a:t>
            </a:fld>
            <a:endParaRPr lang="en-US" altLang="ko-KR" sz="1000"/>
          </a:p>
        </p:txBody>
      </p:sp>
      <p:sp>
        <p:nvSpPr>
          <p:cNvPr id="2355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719388" y="520700"/>
            <a:ext cx="4559300" cy="2565400"/>
          </a:xfrm>
          <a:ln/>
        </p:spPr>
      </p:sp>
      <p:sp>
        <p:nvSpPr>
          <p:cNvPr id="2355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6213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1pPr>
            <a:lvl2pPr marL="752831" indent="-289550" defTabSz="936213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2pPr>
            <a:lvl3pPr marL="1158202" indent="-231640" defTabSz="936213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3pPr>
            <a:lvl4pPr marL="1621483" indent="-231640" defTabSz="936213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4pPr>
            <a:lvl5pPr marL="2084763" indent="-231640" defTabSz="936213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5pPr>
            <a:lvl6pPr marL="2548044" indent="-231640" defTabSz="9362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6pPr>
            <a:lvl7pPr marL="3011325" indent="-231640" defTabSz="9362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7pPr>
            <a:lvl8pPr marL="3474606" indent="-231640" defTabSz="9362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8pPr>
            <a:lvl9pPr marL="3937886" indent="-231640" defTabSz="9362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9pPr>
          </a:lstStyle>
          <a:p>
            <a:pPr eaLnBrk="1" hangingPunct="1">
              <a:spcBef>
                <a:spcPct val="0"/>
              </a:spcBef>
            </a:pPr>
            <a:fld id="{88D27880-8F1E-41F5-B328-628C08C4A640}" type="slidenum">
              <a:rPr lang="en-US" altLang="ko-KR" sz="1000"/>
              <a:pPr eaLnBrk="1" hangingPunct="1">
                <a:spcBef>
                  <a:spcPct val="0"/>
                </a:spcBef>
              </a:pPr>
              <a:t>8</a:t>
            </a:fld>
            <a:endParaRPr lang="en-US" altLang="ko-KR" sz="1000"/>
          </a:p>
        </p:txBody>
      </p:sp>
      <p:sp>
        <p:nvSpPr>
          <p:cNvPr id="1894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719388" y="520700"/>
            <a:ext cx="4559300" cy="2565400"/>
          </a:xfrm>
          <a:ln/>
        </p:spPr>
      </p:sp>
      <p:sp>
        <p:nvSpPr>
          <p:cNvPr id="1894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5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6213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1pPr>
            <a:lvl2pPr marL="752831" indent="-289550" defTabSz="936213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2pPr>
            <a:lvl3pPr marL="1158202" indent="-231640" defTabSz="936213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3pPr>
            <a:lvl4pPr marL="1621483" indent="-231640" defTabSz="936213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4pPr>
            <a:lvl5pPr marL="2084763" indent="-231640" defTabSz="936213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5pPr>
            <a:lvl6pPr marL="2548044" indent="-231640" defTabSz="9362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6pPr>
            <a:lvl7pPr marL="3011325" indent="-231640" defTabSz="9362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7pPr>
            <a:lvl8pPr marL="3474606" indent="-231640" defTabSz="9362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8pPr>
            <a:lvl9pPr marL="3937886" indent="-231640" defTabSz="9362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9pPr>
          </a:lstStyle>
          <a:p>
            <a:pPr eaLnBrk="1" hangingPunct="1">
              <a:spcBef>
                <a:spcPct val="0"/>
              </a:spcBef>
            </a:pPr>
            <a:fld id="{C96F33A9-7C2E-4BD9-AEF6-8669EF2CCB34}" type="slidenum">
              <a:rPr lang="en-US" altLang="ko-KR" sz="1000"/>
              <a:pPr eaLnBrk="1" hangingPunct="1">
                <a:spcBef>
                  <a:spcPct val="0"/>
                </a:spcBef>
              </a:pPr>
              <a:t>60</a:t>
            </a:fld>
            <a:endParaRPr lang="en-US" altLang="ko-KR" sz="1000"/>
          </a:p>
        </p:txBody>
      </p:sp>
      <p:sp>
        <p:nvSpPr>
          <p:cNvPr id="2365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719388" y="520700"/>
            <a:ext cx="4559300" cy="2565400"/>
          </a:xfrm>
          <a:ln/>
        </p:spPr>
      </p:sp>
      <p:sp>
        <p:nvSpPr>
          <p:cNvPr id="2365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6213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1pPr>
            <a:lvl2pPr marL="752831" indent="-289550" defTabSz="936213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2pPr>
            <a:lvl3pPr marL="1158202" indent="-231640" defTabSz="936213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3pPr>
            <a:lvl4pPr marL="1621483" indent="-231640" defTabSz="936213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4pPr>
            <a:lvl5pPr marL="2084763" indent="-231640" defTabSz="936213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5pPr>
            <a:lvl6pPr marL="2548044" indent="-231640" defTabSz="9362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6pPr>
            <a:lvl7pPr marL="3011325" indent="-231640" defTabSz="9362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7pPr>
            <a:lvl8pPr marL="3474606" indent="-231640" defTabSz="9362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8pPr>
            <a:lvl9pPr marL="3937886" indent="-231640" defTabSz="9362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9pPr>
          </a:lstStyle>
          <a:p>
            <a:pPr eaLnBrk="1" hangingPunct="1">
              <a:spcBef>
                <a:spcPct val="0"/>
              </a:spcBef>
            </a:pPr>
            <a:fld id="{42AD1D17-78E6-4660-AE1E-5C2397B37A9E}" type="slidenum">
              <a:rPr lang="en-US" altLang="ko-KR" sz="1000"/>
              <a:pPr eaLnBrk="1" hangingPunct="1">
                <a:spcBef>
                  <a:spcPct val="0"/>
                </a:spcBef>
              </a:pPr>
              <a:t>61</a:t>
            </a:fld>
            <a:endParaRPr lang="en-US" altLang="ko-KR" sz="1000"/>
          </a:p>
        </p:txBody>
      </p:sp>
      <p:sp>
        <p:nvSpPr>
          <p:cNvPr id="2375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719388" y="520700"/>
            <a:ext cx="4559300" cy="2565400"/>
          </a:xfrm>
          <a:ln/>
        </p:spPr>
      </p:sp>
      <p:sp>
        <p:nvSpPr>
          <p:cNvPr id="2375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5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6213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1pPr>
            <a:lvl2pPr marL="752831" indent="-289550" defTabSz="936213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2pPr>
            <a:lvl3pPr marL="1158202" indent="-231640" defTabSz="936213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3pPr>
            <a:lvl4pPr marL="1621483" indent="-231640" defTabSz="936213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4pPr>
            <a:lvl5pPr marL="2084763" indent="-231640" defTabSz="936213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5pPr>
            <a:lvl6pPr marL="2548044" indent="-231640" defTabSz="9362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6pPr>
            <a:lvl7pPr marL="3011325" indent="-231640" defTabSz="9362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7pPr>
            <a:lvl8pPr marL="3474606" indent="-231640" defTabSz="9362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8pPr>
            <a:lvl9pPr marL="3937886" indent="-231640" defTabSz="9362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9pPr>
          </a:lstStyle>
          <a:p>
            <a:pPr eaLnBrk="1" hangingPunct="1">
              <a:spcBef>
                <a:spcPct val="0"/>
              </a:spcBef>
            </a:pPr>
            <a:fld id="{6722BB46-AA1B-4751-93E6-C263B3101604}" type="slidenum">
              <a:rPr lang="en-US" altLang="ko-KR" sz="1000"/>
              <a:pPr eaLnBrk="1" hangingPunct="1">
                <a:spcBef>
                  <a:spcPct val="0"/>
                </a:spcBef>
              </a:pPr>
              <a:t>62</a:t>
            </a:fld>
            <a:endParaRPr lang="en-US" altLang="ko-KR" sz="1000"/>
          </a:p>
        </p:txBody>
      </p:sp>
      <p:sp>
        <p:nvSpPr>
          <p:cNvPr id="2385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719388" y="520700"/>
            <a:ext cx="4559300" cy="2565400"/>
          </a:xfrm>
          <a:ln/>
        </p:spPr>
      </p:sp>
      <p:sp>
        <p:nvSpPr>
          <p:cNvPr id="2385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6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6213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1pPr>
            <a:lvl2pPr marL="752831" indent="-289550" defTabSz="936213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2pPr>
            <a:lvl3pPr marL="1158202" indent="-231640" defTabSz="936213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3pPr>
            <a:lvl4pPr marL="1621483" indent="-231640" defTabSz="936213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4pPr>
            <a:lvl5pPr marL="2084763" indent="-231640" defTabSz="936213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5pPr>
            <a:lvl6pPr marL="2548044" indent="-231640" defTabSz="9362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6pPr>
            <a:lvl7pPr marL="3011325" indent="-231640" defTabSz="9362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7pPr>
            <a:lvl8pPr marL="3474606" indent="-231640" defTabSz="9362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8pPr>
            <a:lvl9pPr marL="3937886" indent="-231640" defTabSz="9362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9pPr>
          </a:lstStyle>
          <a:p>
            <a:pPr eaLnBrk="1" hangingPunct="1">
              <a:spcBef>
                <a:spcPct val="0"/>
              </a:spcBef>
            </a:pPr>
            <a:fld id="{3C250781-2B77-4AB6-9B66-5671A9E0EC61}" type="slidenum">
              <a:rPr lang="en-US" altLang="ko-KR" sz="1000"/>
              <a:pPr eaLnBrk="1" hangingPunct="1">
                <a:spcBef>
                  <a:spcPct val="0"/>
                </a:spcBef>
              </a:pPr>
              <a:t>63</a:t>
            </a:fld>
            <a:endParaRPr lang="en-US" altLang="ko-KR" sz="1000"/>
          </a:p>
        </p:txBody>
      </p:sp>
      <p:sp>
        <p:nvSpPr>
          <p:cNvPr id="2396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719388" y="520700"/>
            <a:ext cx="4559300" cy="2565400"/>
          </a:xfrm>
          <a:ln/>
        </p:spPr>
      </p:sp>
      <p:sp>
        <p:nvSpPr>
          <p:cNvPr id="2396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6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6213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1pPr>
            <a:lvl2pPr marL="752831" indent="-289550" defTabSz="936213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2pPr>
            <a:lvl3pPr marL="1158202" indent="-231640" defTabSz="936213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3pPr>
            <a:lvl4pPr marL="1621483" indent="-231640" defTabSz="936213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4pPr>
            <a:lvl5pPr marL="2084763" indent="-231640" defTabSz="936213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5pPr>
            <a:lvl6pPr marL="2548044" indent="-231640" defTabSz="9362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6pPr>
            <a:lvl7pPr marL="3011325" indent="-231640" defTabSz="9362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7pPr>
            <a:lvl8pPr marL="3474606" indent="-231640" defTabSz="9362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8pPr>
            <a:lvl9pPr marL="3937886" indent="-231640" defTabSz="9362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9pPr>
          </a:lstStyle>
          <a:p>
            <a:pPr eaLnBrk="1" hangingPunct="1">
              <a:spcBef>
                <a:spcPct val="0"/>
              </a:spcBef>
            </a:pPr>
            <a:fld id="{4EC3B31B-C762-4420-A01D-5CD23FFAB298}" type="slidenum">
              <a:rPr lang="en-US" altLang="ko-KR" sz="1000"/>
              <a:pPr eaLnBrk="1" hangingPunct="1">
                <a:spcBef>
                  <a:spcPct val="0"/>
                </a:spcBef>
              </a:pPr>
              <a:t>64</a:t>
            </a:fld>
            <a:endParaRPr lang="en-US" altLang="ko-KR" sz="1000"/>
          </a:p>
        </p:txBody>
      </p:sp>
      <p:sp>
        <p:nvSpPr>
          <p:cNvPr id="2426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719388" y="520700"/>
            <a:ext cx="4559300" cy="2565400"/>
          </a:xfrm>
          <a:ln/>
        </p:spPr>
      </p:sp>
      <p:sp>
        <p:nvSpPr>
          <p:cNvPr id="2426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7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6213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1pPr>
            <a:lvl2pPr marL="752831" indent="-289550" defTabSz="936213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2pPr>
            <a:lvl3pPr marL="1158202" indent="-231640" defTabSz="936213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3pPr>
            <a:lvl4pPr marL="1621483" indent="-231640" defTabSz="936213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4pPr>
            <a:lvl5pPr marL="2084763" indent="-231640" defTabSz="936213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5pPr>
            <a:lvl6pPr marL="2548044" indent="-231640" defTabSz="9362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6pPr>
            <a:lvl7pPr marL="3011325" indent="-231640" defTabSz="9362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7pPr>
            <a:lvl8pPr marL="3474606" indent="-231640" defTabSz="9362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8pPr>
            <a:lvl9pPr marL="3937886" indent="-231640" defTabSz="9362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9pPr>
          </a:lstStyle>
          <a:p>
            <a:pPr eaLnBrk="1" hangingPunct="1">
              <a:spcBef>
                <a:spcPct val="0"/>
              </a:spcBef>
            </a:pPr>
            <a:fld id="{1C43A766-6888-4967-AF56-045B9CF9A5E9}" type="slidenum">
              <a:rPr lang="en-US" altLang="ko-KR" sz="1000"/>
              <a:pPr eaLnBrk="1" hangingPunct="1">
                <a:spcBef>
                  <a:spcPct val="0"/>
                </a:spcBef>
              </a:pPr>
              <a:t>65</a:t>
            </a:fld>
            <a:endParaRPr lang="en-US" altLang="ko-KR" sz="1000"/>
          </a:p>
        </p:txBody>
      </p:sp>
      <p:sp>
        <p:nvSpPr>
          <p:cNvPr id="2437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719388" y="520700"/>
            <a:ext cx="4559300" cy="2565400"/>
          </a:xfrm>
          <a:ln/>
        </p:spPr>
      </p:sp>
      <p:sp>
        <p:nvSpPr>
          <p:cNvPr id="2437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6213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1pPr>
            <a:lvl2pPr marL="752831" indent="-289550" defTabSz="936213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2pPr>
            <a:lvl3pPr marL="1158202" indent="-231640" defTabSz="936213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3pPr>
            <a:lvl4pPr marL="1621483" indent="-231640" defTabSz="936213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4pPr>
            <a:lvl5pPr marL="2084763" indent="-231640" defTabSz="936213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5pPr>
            <a:lvl6pPr marL="2548044" indent="-231640" defTabSz="9362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6pPr>
            <a:lvl7pPr marL="3011325" indent="-231640" defTabSz="9362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7pPr>
            <a:lvl8pPr marL="3474606" indent="-231640" defTabSz="9362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8pPr>
            <a:lvl9pPr marL="3937886" indent="-231640" defTabSz="9362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9pPr>
          </a:lstStyle>
          <a:p>
            <a:pPr eaLnBrk="1" hangingPunct="1">
              <a:spcBef>
                <a:spcPct val="0"/>
              </a:spcBef>
            </a:pPr>
            <a:fld id="{1CC78C85-F592-4CFA-B19F-1F88B54B7338}" type="slidenum">
              <a:rPr lang="en-US" altLang="ko-KR" sz="1000"/>
              <a:pPr eaLnBrk="1" hangingPunct="1">
                <a:spcBef>
                  <a:spcPct val="0"/>
                </a:spcBef>
              </a:pPr>
              <a:t>66</a:t>
            </a:fld>
            <a:endParaRPr lang="en-US" altLang="ko-KR" sz="1000"/>
          </a:p>
        </p:txBody>
      </p:sp>
      <p:sp>
        <p:nvSpPr>
          <p:cNvPr id="2457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719388" y="520700"/>
            <a:ext cx="4559300" cy="2565400"/>
          </a:xfrm>
          <a:ln/>
        </p:spPr>
      </p:sp>
      <p:sp>
        <p:nvSpPr>
          <p:cNvPr id="2457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7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6213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1pPr>
            <a:lvl2pPr marL="752831" indent="-289550" defTabSz="936213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2pPr>
            <a:lvl3pPr marL="1158202" indent="-231640" defTabSz="936213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3pPr>
            <a:lvl4pPr marL="1621483" indent="-231640" defTabSz="936213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4pPr>
            <a:lvl5pPr marL="2084763" indent="-231640" defTabSz="936213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5pPr>
            <a:lvl6pPr marL="2548044" indent="-231640" defTabSz="9362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6pPr>
            <a:lvl7pPr marL="3011325" indent="-231640" defTabSz="9362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7pPr>
            <a:lvl8pPr marL="3474606" indent="-231640" defTabSz="9362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8pPr>
            <a:lvl9pPr marL="3937886" indent="-231640" defTabSz="9362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9pPr>
          </a:lstStyle>
          <a:p>
            <a:pPr eaLnBrk="1" hangingPunct="1">
              <a:spcBef>
                <a:spcPct val="0"/>
              </a:spcBef>
            </a:pPr>
            <a:fld id="{938A9CD6-2C7B-4561-ABDD-95BDCCD57FA9}" type="slidenum">
              <a:rPr lang="en-US" altLang="ko-KR" sz="1000"/>
              <a:pPr eaLnBrk="1" hangingPunct="1">
                <a:spcBef>
                  <a:spcPct val="0"/>
                </a:spcBef>
              </a:pPr>
              <a:t>67</a:t>
            </a:fld>
            <a:endParaRPr lang="en-US" altLang="ko-KR" sz="1000"/>
          </a:p>
        </p:txBody>
      </p:sp>
      <p:sp>
        <p:nvSpPr>
          <p:cNvPr id="2467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719388" y="520700"/>
            <a:ext cx="4559300" cy="2565400"/>
          </a:xfrm>
          <a:ln/>
        </p:spPr>
      </p:sp>
      <p:sp>
        <p:nvSpPr>
          <p:cNvPr id="2467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8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6213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1pPr>
            <a:lvl2pPr marL="752831" indent="-289550" defTabSz="936213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2pPr>
            <a:lvl3pPr marL="1158202" indent="-231640" defTabSz="936213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3pPr>
            <a:lvl4pPr marL="1621483" indent="-231640" defTabSz="936213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4pPr>
            <a:lvl5pPr marL="2084763" indent="-231640" defTabSz="936213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5pPr>
            <a:lvl6pPr marL="2548044" indent="-231640" defTabSz="9362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6pPr>
            <a:lvl7pPr marL="3011325" indent="-231640" defTabSz="9362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7pPr>
            <a:lvl8pPr marL="3474606" indent="-231640" defTabSz="9362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8pPr>
            <a:lvl9pPr marL="3937886" indent="-231640" defTabSz="9362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9pPr>
          </a:lstStyle>
          <a:p>
            <a:pPr eaLnBrk="1" hangingPunct="1">
              <a:spcBef>
                <a:spcPct val="0"/>
              </a:spcBef>
            </a:pPr>
            <a:fld id="{8B8C5102-89C0-4B5F-834F-F4910786235F}" type="slidenum">
              <a:rPr lang="en-US" altLang="ko-KR" sz="1000"/>
              <a:pPr eaLnBrk="1" hangingPunct="1">
                <a:spcBef>
                  <a:spcPct val="0"/>
                </a:spcBef>
              </a:pPr>
              <a:t>68</a:t>
            </a:fld>
            <a:endParaRPr lang="en-US" altLang="ko-KR" sz="1000"/>
          </a:p>
        </p:txBody>
      </p:sp>
      <p:sp>
        <p:nvSpPr>
          <p:cNvPr id="2488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719388" y="520700"/>
            <a:ext cx="4559300" cy="2565400"/>
          </a:xfrm>
          <a:ln/>
        </p:spPr>
      </p:sp>
      <p:sp>
        <p:nvSpPr>
          <p:cNvPr id="2488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6213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1pPr>
            <a:lvl2pPr marL="752831" indent="-289550" defTabSz="936213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2pPr>
            <a:lvl3pPr marL="1158202" indent="-231640" defTabSz="936213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3pPr>
            <a:lvl4pPr marL="1621483" indent="-231640" defTabSz="936213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4pPr>
            <a:lvl5pPr marL="2084763" indent="-231640" defTabSz="936213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5pPr>
            <a:lvl6pPr marL="2548044" indent="-231640" defTabSz="9362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6pPr>
            <a:lvl7pPr marL="3011325" indent="-231640" defTabSz="9362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7pPr>
            <a:lvl8pPr marL="3474606" indent="-231640" defTabSz="9362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8pPr>
            <a:lvl9pPr marL="3937886" indent="-231640" defTabSz="9362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9pPr>
          </a:lstStyle>
          <a:p>
            <a:pPr eaLnBrk="1" hangingPunct="1">
              <a:spcBef>
                <a:spcPct val="0"/>
              </a:spcBef>
            </a:pPr>
            <a:fld id="{9F21B07B-3089-4A89-96D5-689364B0F398}" type="slidenum">
              <a:rPr lang="en-US" altLang="ko-KR" sz="1000"/>
              <a:pPr eaLnBrk="1" hangingPunct="1">
                <a:spcBef>
                  <a:spcPct val="0"/>
                </a:spcBef>
              </a:pPr>
              <a:t>69</a:t>
            </a:fld>
            <a:endParaRPr lang="en-US" altLang="ko-KR" sz="1000"/>
          </a:p>
        </p:txBody>
      </p:sp>
      <p:sp>
        <p:nvSpPr>
          <p:cNvPr id="2498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719388" y="520700"/>
            <a:ext cx="4559300" cy="2565400"/>
          </a:xfrm>
          <a:ln/>
        </p:spPr>
      </p:sp>
      <p:sp>
        <p:nvSpPr>
          <p:cNvPr id="2498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6213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1pPr>
            <a:lvl2pPr marL="752831" indent="-289550" defTabSz="936213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2pPr>
            <a:lvl3pPr marL="1158202" indent="-231640" defTabSz="936213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3pPr>
            <a:lvl4pPr marL="1621483" indent="-231640" defTabSz="936213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4pPr>
            <a:lvl5pPr marL="2084763" indent="-231640" defTabSz="936213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5pPr>
            <a:lvl6pPr marL="2548044" indent="-231640" defTabSz="9362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6pPr>
            <a:lvl7pPr marL="3011325" indent="-231640" defTabSz="9362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7pPr>
            <a:lvl8pPr marL="3474606" indent="-231640" defTabSz="9362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8pPr>
            <a:lvl9pPr marL="3937886" indent="-231640" defTabSz="9362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9pPr>
          </a:lstStyle>
          <a:p>
            <a:pPr eaLnBrk="1" hangingPunct="1">
              <a:spcBef>
                <a:spcPct val="0"/>
              </a:spcBef>
            </a:pPr>
            <a:fld id="{AB2D95BD-FE7B-4592-85F5-378799993B9A}" type="slidenum">
              <a:rPr lang="en-US" altLang="ko-KR" sz="1000"/>
              <a:pPr eaLnBrk="1" hangingPunct="1">
                <a:spcBef>
                  <a:spcPct val="0"/>
                </a:spcBef>
              </a:pPr>
              <a:t>9</a:t>
            </a:fld>
            <a:endParaRPr lang="en-US" altLang="ko-KR" sz="1000"/>
          </a:p>
        </p:txBody>
      </p:sp>
      <p:sp>
        <p:nvSpPr>
          <p:cNvPr id="1904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719388" y="520700"/>
            <a:ext cx="4559300" cy="2565400"/>
          </a:xfrm>
          <a:ln/>
        </p:spPr>
      </p:sp>
      <p:sp>
        <p:nvSpPr>
          <p:cNvPr id="1904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9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6213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1pPr>
            <a:lvl2pPr marL="752831" indent="-289550" defTabSz="936213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2pPr>
            <a:lvl3pPr marL="1158202" indent="-231640" defTabSz="936213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3pPr>
            <a:lvl4pPr marL="1621483" indent="-231640" defTabSz="936213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4pPr>
            <a:lvl5pPr marL="2084763" indent="-231640" defTabSz="936213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5pPr>
            <a:lvl6pPr marL="2548044" indent="-231640" defTabSz="9362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6pPr>
            <a:lvl7pPr marL="3011325" indent="-231640" defTabSz="9362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7pPr>
            <a:lvl8pPr marL="3474606" indent="-231640" defTabSz="9362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8pPr>
            <a:lvl9pPr marL="3937886" indent="-231640" defTabSz="9362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9pPr>
          </a:lstStyle>
          <a:p>
            <a:pPr eaLnBrk="1" hangingPunct="1">
              <a:spcBef>
                <a:spcPct val="0"/>
              </a:spcBef>
            </a:pPr>
            <a:fld id="{92447E95-50F4-473C-8EC0-537737CE74F9}" type="slidenum">
              <a:rPr lang="en-US" altLang="ko-KR" sz="1000"/>
              <a:pPr eaLnBrk="1" hangingPunct="1">
                <a:spcBef>
                  <a:spcPct val="0"/>
                </a:spcBef>
              </a:pPr>
              <a:t>70</a:t>
            </a:fld>
            <a:endParaRPr lang="en-US" altLang="ko-KR" sz="1000"/>
          </a:p>
        </p:txBody>
      </p:sp>
      <p:sp>
        <p:nvSpPr>
          <p:cNvPr id="2539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719388" y="520700"/>
            <a:ext cx="4559300" cy="2565400"/>
          </a:xfrm>
          <a:ln/>
        </p:spPr>
      </p:sp>
      <p:sp>
        <p:nvSpPr>
          <p:cNvPr id="2539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6213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1pPr>
            <a:lvl2pPr marL="752831" indent="-289550" defTabSz="936213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2pPr>
            <a:lvl3pPr marL="1158202" indent="-231640" defTabSz="936213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3pPr>
            <a:lvl4pPr marL="1621483" indent="-231640" defTabSz="936213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4pPr>
            <a:lvl5pPr marL="2084763" indent="-231640" defTabSz="936213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5pPr>
            <a:lvl6pPr marL="2548044" indent="-231640" defTabSz="9362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6pPr>
            <a:lvl7pPr marL="3011325" indent="-231640" defTabSz="9362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7pPr>
            <a:lvl8pPr marL="3474606" indent="-231640" defTabSz="9362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8pPr>
            <a:lvl9pPr marL="3937886" indent="-231640" defTabSz="9362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9pPr>
          </a:lstStyle>
          <a:p>
            <a:pPr eaLnBrk="1" hangingPunct="1">
              <a:spcBef>
                <a:spcPct val="0"/>
              </a:spcBef>
            </a:pPr>
            <a:fld id="{8595CEB3-9607-4778-8CFA-B5CD11C2A0D2}" type="slidenum">
              <a:rPr lang="en-US" altLang="ko-KR" sz="1000"/>
              <a:pPr eaLnBrk="1" hangingPunct="1">
                <a:spcBef>
                  <a:spcPct val="0"/>
                </a:spcBef>
              </a:pPr>
              <a:t>71</a:t>
            </a:fld>
            <a:endParaRPr lang="en-US" altLang="ko-KR" sz="1000"/>
          </a:p>
        </p:txBody>
      </p:sp>
      <p:sp>
        <p:nvSpPr>
          <p:cNvPr id="2560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719388" y="520700"/>
            <a:ext cx="4559300" cy="2565400"/>
          </a:xfrm>
          <a:ln/>
        </p:spPr>
      </p:sp>
      <p:sp>
        <p:nvSpPr>
          <p:cNvPr id="2560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0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6213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1pPr>
            <a:lvl2pPr marL="752831" indent="-289550" defTabSz="936213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2pPr>
            <a:lvl3pPr marL="1158202" indent="-231640" defTabSz="936213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3pPr>
            <a:lvl4pPr marL="1621483" indent="-231640" defTabSz="936213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4pPr>
            <a:lvl5pPr marL="2084763" indent="-231640" defTabSz="936213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5pPr>
            <a:lvl6pPr marL="2548044" indent="-231640" defTabSz="9362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6pPr>
            <a:lvl7pPr marL="3011325" indent="-231640" defTabSz="9362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7pPr>
            <a:lvl8pPr marL="3474606" indent="-231640" defTabSz="9362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8pPr>
            <a:lvl9pPr marL="3937886" indent="-231640" defTabSz="9362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9pPr>
          </a:lstStyle>
          <a:p>
            <a:pPr eaLnBrk="1" hangingPunct="1">
              <a:spcBef>
                <a:spcPct val="0"/>
              </a:spcBef>
            </a:pPr>
            <a:fld id="{BAD464B8-DAD4-4278-A803-01FD8F8CC564}" type="slidenum">
              <a:rPr lang="en-US" altLang="ko-KR" sz="1000"/>
              <a:pPr eaLnBrk="1" hangingPunct="1">
                <a:spcBef>
                  <a:spcPct val="0"/>
                </a:spcBef>
              </a:pPr>
              <a:t>72</a:t>
            </a:fld>
            <a:endParaRPr lang="en-US" altLang="ko-KR" sz="1000"/>
          </a:p>
        </p:txBody>
      </p:sp>
      <p:sp>
        <p:nvSpPr>
          <p:cNvPr id="2580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719388" y="520700"/>
            <a:ext cx="4559300" cy="2565400"/>
          </a:xfrm>
          <a:ln/>
        </p:spPr>
      </p:sp>
      <p:sp>
        <p:nvSpPr>
          <p:cNvPr id="2580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0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6213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1pPr>
            <a:lvl2pPr marL="752831" indent="-289550" defTabSz="936213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2pPr>
            <a:lvl3pPr marL="1158202" indent="-231640" defTabSz="936213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3pPr>
            <a:lvl4pPr marL="1621483" indent="-231640" defTabSz="936213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4pPr>
            <a:lvl5pPr marL="2084763" indent="-231640" defTabSz="936213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5pPr>
            <a:lvl6pPr marL="2548044" indent="-231640" defTabSz="9362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6pPr>
            <a:lvl7pPr marL="3011325" indent="-231640" defTabSz="9362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7pPr>
            <a:lvl8pPr marL="3474606" indent="-231640" defTabSz="9362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8pPr>
            <a:lvl9pPr marL="3937886" indent="-231640" defTabSz="9362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9pPr>
          </a:lstStyle>
          <a:p>
            <a:pPr eaLnBrk="1" hangingPunct="1">
              <a:spcBef>
                <a:spcPct val="0"/>
              </a:spcBef>
            </a:pPr>
            <a:fld id="{6E3E11EF-3A11-45C2-94D3-E7EC75C5A03C}" type="slidenum">
              <a:rPr lang="en-US" altLang="ko-KR" sz="1000"/>
              <a:pPr eaLnBrk="1" hangingPunct="1">
                <a:spcBef>
                  <a:spcPct val="0"/>
                </a:spcBef>
              </a:pPr>
              <a:t>73</a:t>
            </a:fld>
            <a:endParaRPr lang="en-US" altLang="ko-KR" sz="1000"/>
          </a:p>
        </p:txBody>
      </p:sp>
      <p:sp>
        <p:nvSpPr>
          <p:cNvPr id="2590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719388" y="520700"/>
            <a:ext cx="4559300" cy="2565400"/>
          </a:xfrm>
          <a:ln/>
        </p:spPr>
      </p:sp>
      <p:sp>
        <p:nvSpPr>
          <p:cNvPr id="2590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0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6213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1pPr>
            <a:lvl2pPr marL="752831" indent="-289550" defTabSz="936213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2pPr>
            <a:lvl3pPr marL="1158202" indent="-231640" defTabSz="936213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3pPr>
            <a:lvl4pPr marL="1621483" indent="-231640" defTabSz="936213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4pPr>
            <a:lvl5pPr marL="2084763" indent="-231640" defTabSz="936213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5pPr>
            <a:lvl6pPr marL="2548044" indent="-231640" defTabSz="9362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6pPr>
            <a:lvl7pPr marL="3011325" indent="-231640" defTabSz="9362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7pPr>
            <a:lvl8pPr marL="3474606" indent="-231640" defTabSz="9362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8pPr>
            <a:lvl9pPr marL="3937886" indent="-231640" defTabSz="9362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9pPr>
          </a:lstStyle>
          <a:p>
            <a:pPr eaLnBrk="1" hangingPunct="1">
              <a:spcBef>
                <a:spcPct val="0"/>
              </a:spcBef>
            </a:pPr>
            <a:fld id="{930DFCBF-E8A8-4D35-A1FF-D9BDEEA36C2E}" type="slidenum">
              <a:rPr lang="en-US" altLang="ko-KR" sz="1000"/>
              <a:pPr eaLnBrk="1" hangingPunct="1">
                <a:spcBef>
                  <a:spcPct val="0"/>
                </a:spcBef>
              </a:pPr>
              <a:t>75</a:t>
            </a:fld>
            <a:endParaRPr lang="en-US" altLang="ko-KR" sz="1000"/>
          </a:p>
        </p:txBody>
      </p:sp>
      <p:sp>
        <p:nvSpPr>
          <p:cNvPr id="2600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719388" y="520700"/>
            <a:ext cx="4559300" cy="2565400"/>
          </a:xfrm>
          <a:ln/>
        </p:spPr>
      </p:sp>
      <p:sp>
        <p:nvSpPr>
          <p:cNvPr id="2601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6213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1pPr>
            <a:lvl2pPr marL="752831" indent="-289550" defTabSz="936213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2pPr>
            <a:lvl3pPr marL="1158202" indent="-231640" defTabSz="936213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3pPr>
            <a:lvl4pPr marL="1621483" indent="-231640" defTabSz="936213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4pPr>
            <a:lvl5pPr marL="2084763" indent="-231640" defTabSz="936213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5pPr>
            <a:lvl6pPr marL="2548044" indent="-231640" defTabSz="9362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6pPr>
            <a:lvl7pPr marL="3011325" indent="-231640" defTabSz="9362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7pPr>
            <a:lvl8pPr marL="3474606" indent="-231640" defTabSz="9362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8pPr>
            <a:lvl9pPr marL="3937886" indent="-231640" defTabSz="9362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9pPr>
          </a:lstStyle>
          <a:p>
            <a:pPr eaLnBrk="1" hangingPunct="1">
              <a:spcBef>
                <a:spcPct val="0"/>
              </a:spcBef>
            </a:pPr>
            <a:fld id="{0B928DBE-C8B1-44DB-91D8-07D1FA67849C}" type="slidenum">
              <a:rPr lang="en-US" altLang="ko-KR" sz="1000"/>
              <a:pPr eaLnBrk="1" hangingPunct="1">
                <a:spcBef>
                  <a:spcPct val="0"/>
                </a:spcBef>
              </a:pPr>
              <a:t>76</a:t>
            </a:fld>
            <a:endParaRPr lang="en-US" altLang="ko-KR" sz="1000"/>
          </a:p>
        </p:txBody>
      </p:sp>
      <p:sp>
        <p:nvSpPr>
          <p:cNvPr id="2611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719388" y="520700"/>
            <a:ext cx="4559300" cy="2565400"/>
          </a:xfrm>
          <a:ln/>
        </p:spPr>
      </p:sp>
      <p:sp>
        <p:nvSpPr>
          <p:cNvPr id="2611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1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6213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1pPr>
            <a:lvl2pPr marL="752831" indent="-289550" defTabSz="936213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2pPr>
            <a:lvl3pPr marL="1158202" indent="-231640" defTabSz="936213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3pPr>
            <a:lvl4pPr marL="1621483" indent="-231640" defTabSz="936213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4pPr>
            <a:lvl5pPr marL="2084763" indent="-231640" defTabSz="936213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5pPr>
            <a:lvl6pPr marL="2548044" indent="-231640" defTabSz="9362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6pPr>
            <a:lvl7pPr marL="3011325" indent="-231640" defTabSz="9362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7pPr>
            <a:lvl8pPr marL="3474606" indent="-231640" defTabSz="9362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8pPr>
            <a:lvl9pPr marL="3937886" indent="-231640" defTabSz="9362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9pPr>
          </a:lstStyle>
          <a:p>
            <a:pPr eaLnBrk="1" hangingPunct="1">
              <a:spcBef>
                <a:spcPct val="0"/>
              </a:spcBef>
            </a:pPr>
            <a:fld id="{74137E96-2964-48B6-8255-5045C43123D9}" type="slidenum">
              <a:rPr lang="en-US" altLang="ko-KR" sz="1000"/>
              <a:pPr eaLnBrk="1" hangingPunct="1">
                <a:spcBef>
                  <a:spcPct val="0"/>
                </a:spcBef>
              </a:pPr>
              <a:t>77</a:t>
            </a:fld>
            <a:endParaRPr lang="en-US" altLang="ko-KR" sz="1000"/>
          </a:p>
        </p:txBody>
      </p:sp>
      <p:sp>
        <p:nvSpPr>
          <p:cNvPr id="262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719388" y="520700"/>
            <a:ext cx="4559300" cy="2565400"/>
          </a:xfrm>
          <a:ln/>
        </p:spPr>
      </p:sp>
      <p:sp>
        <p:nvSpPr>
          <p:cNvPr id="2621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6213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1pPr>
            <a:lvl2pPr marL="752831" indent="-289550" defTabSz="936213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2pPr>
            <a:lvl3pPr marL="1158202" indent="-231640" defTabSz="936213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3pPr>
            <a:lvl4pPr marL="1621483" indent="-231640" defTabSz="936213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4pPr>
            <a:lvl5pPr marL="2084763" indent="-231640" defTabSz="936213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5pPr>
            <a:lvl6pPr marL="2548044" indent="-231640" defTabSz="9362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6pPr>
            <a:lvl7pPr marL="3011325" indent="-231640" defTabSz="9362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7pPr>
            <a:lvl8pPr marL="3474606" indent="-231640" defTabSz="9362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8pPr>
            <a:lvl9pPr marL="3937886" indent="-231640" defTabSz="9362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9pPr>
          </a:lstStyle>
          <a:p>
            <a:pPr eaLnBrk="1" hangingPunct="1">
              <a:spcBef>
                <a:spcPct val="0"/>
              </a:spcBef>
            </a:pPr>
            <a:fld id="{1C697590-A37C-4032-9DB4-D143734F1047}" type="slidenum">
              <a:rPr lang="en-US" altLang="ko-KR" sz="1000"/>
              <a:pPr eaLnBrk="1" hangingPunct="1">
                <a:spcBef>
                  <a:spcPct val="0"/>
                </a:spcBef>
              </a:pPr>
              <a:t>78</a:t>
            </a:fld>
            <a:endParaRPr lang="en-US" altLang="ko-KR" sz="1000"/>
          </a:p>
        </p:txBody>
      </p:sp>
      <p:sp>
        <p:nvSpPr>
          <p:cNvPr id="263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719388" y="520700"/>
            <a:ext cx="4559300" cy="2565400"/>
          </a:xfrm>
          <a:ln/>
        </p:spPr>
      </p:sp>
      <p:sp>
        <p:nvSpPr>
          <p:cNvPr id="2631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6213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1pPr>
            <a:lvl2pPr marL="752831" indent="-289550" defTabSz="936213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2pPr>
            <a:lvl3pPr marL="1158202" indent="-231640" defTabSz="936213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3pPr>
            <a:lvl4pPr marL="1621483" indent="-231640" defTabSz="936213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4pPr>
            <a:lvl5pPr marL="2084763" indent="-231640" defTabSz="936213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5pPr>
            <a:lvl6pPr marL="2548044" indent="-231640" defTabSz="9362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6pPr>
            <a:lvl7pPr marL="3011325" indent="-231640" defTabSz="9362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7pPr>
            <a:lvl8pPr marL="3474606" indent="-231640" defTabSz="9362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8pPr>
            <a:lvl9pPr marL="3937886" indent="-231640" defTabSz="9362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9pPr>
          </a:lstStyle>
          <a:p>
            <a:pPr eaLnBrk="1" hangingPunct="1">
              <a:spcBef>
                <a:spcPct val="0"/>
              </a:spcBef>
            </a:pPr>
            <a:fld id="{8DDADD2C-AB43-44A9-890B-FFAADFAE838E}" type="slidenum">
              <a:rPr lang="en-US" altLang="ko-KR" sz="1000"/>
              <a:pPr eaLnBrk="1" hangingPunct="1">
                <a:spcBef>
                  <a:spcPct val="0"/>
                </a:spcBef>
              </a:pPr>
              <a:t>79</a:t>
            </a:fld>
            <a:endParaRPr lang="en-US" altLang="ko-KR" sz="1000"/>
          </a:p>
        </p:txBody>
      </p:sp>
      <p:sp>
        <p:nvSpPr>
          <p:cNvPr id="265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719388" y="520700"/>
            <a:ext cx="4559300" cy="2565400"/>
          </a:xfrm>
          <a:ln/>
        </p:spPr>
      </p:sp>
      <p:sp>
        <p:nvSpPr>
          <p:cNvPr id="2652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6213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1pPr>
            <a:lvl2pPr marL="752831" indent="-289550" defTabSz="936213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2pPr>
            <a:lvl3pPr marL="1158202" indent="-231640" defTabSz="936213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3pPr>
            <a:lvl4pPr marL="1621483" indent="-231640" defTabSz="936213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4pPr>
            <a:lvl5pPr marL="2084763" indent="-231640" defTabSz="936213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5pPr>
            <a:lvl6pPr marL="2548044" indent="-231640" defTabSz="9362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6pPr>
            <a:lvl7pPr marL="3011325" indent="-231640" defTabSz="9362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7pPr>
            <a:lvl8pPr marL="3474606" indent="-231640" defTabSz="9362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8pPr>
            <a:lvl9pPr marL="3937886" indent="-231640" defTabSz="9362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9pPr>
          </a:lstStyle>
          <a:p>
            <a:pPr eaLnBrk="1" hangingPunct="1">
              <a:spcBef>
                <a:spcPct val="0"/>
              </a:spcBef>
            </a:pPr>
            <a:fld id="{1DD113F6-6774-4F94-87FE-8E8089B35D90}" type="slidenum">
              <a:rPr lang="en-US" altLang="ko-KR" sz="1000"/>
              <a:pPr eaLnBrk="1" hangingPunct="1">
                <a:spcBef>
                  <a:spcPct val="0"/>
                </a:spcBef>
              </a:pPr>
              <a:t>87</a:t>
            </a:fld>
            <a:endParaRPr lang="en-US" altLang="ko-KR" sz="1000"/>
          </a:p>
        </p:txBody>
      </p:sp>
      <p:sp>
        <p:nvSpPr>
          <p:cNvPr id="2662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719388" y="520700"/>
            <a:ext cx="4559300" cy="2565400"/>
          </a:xfrm>
          <a:ln/>
        </p:spPr>
      </p:sp>
      <p:sp>
        <p:nvSpPr>
          <p:cNvPr id="2662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6213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1pPr>
            <a:lvl2pPr marL="752831" indent="-289550" defTabSz="936213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2pPr>
            <a:lvl3pPr marL="1158202" indent="-231640" defTabSz="936213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3pPr>
            <a:lvl4pPr marL="1621483" indent="-231640" defTabSz="936213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4pPr>
            <a:lvl5pPr marL="2084763" indent="-231640" defTabSz="936213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5pPr>
            <a:lvl6pPr marL="2548044" indent="-231640" defTabSz="9362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6pPr>
            <a:lvl7pPr marL="3011325" indent="-231640" defTabSz="9362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7pPr>
            <a:lvl8pPr marL="3474606" indent="-231640" defTabSz="9362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8pPr>
            <a:lvl9pPr marL="3937886" indent="-231640" defTabSz="9362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9pPr>
          </a:lstStyle>
          <a:p>
            <a:pPr eaLnBrk="1" hangingPunct="1">
              <a:spcBef>
                <a:spcPct val="0"/>
              </a:spcBef>
            </a:pPr>
            <a:fld id="{A6846389-267F-4F0D-B3BB-A40AB78FB7E0}" type="slidenum">
              <a:rPr lang="en-US" altLang="ko-KR" sz="1000"/>
              <a:pPr eaLnBrk="1" hangingPunct="1">
                <a:spcBef>
                  <a:spcPct val="0"/>
                </a:spcBef>
              </a:pPr>
              <a:t>10</a:t>
            </a:fld>
            <a:endParaRPr lang="en-US" altLang="ko-KR" sz="1000"/>
          </a:p>
        </p:txBody>
      </p:sp>
      <p:sp>
        <p:nvSpPr>
          <p:cNvPr id="191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719388" y="520700"/>
            <a:ext cx="4559300" cy="2565400"/>
          </a:xfrm>
          <a:ln/>
        </p:spPr>
      </p:sp>
      <p:sp>
        <p:nvSpPr>
          <p:cNvPr id="191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6213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1pPr>
            <a:lvl2pPr marL="752831" indent="-289550" defTabSz="936213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2pPr>
            <a:lvl3pPr marL="1158202" indent="-231640" defTabSz="936213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3pPr>
            <a:lvl4pPr marL="1621483" indent="-231640" defTabSz="936213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4pPr>
            <a:lvl5pPr marL="2084763" indent="-231640" defTabSz="936213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5pPr>
            <a:lvl6pPr marL="2548044" indent="-231640" defTabSz="9362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6pPr>
            <a:lvl7pPr marL="3011325" indent="-231640" defTabSz="9362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7pPr>
            <a:lvl8pPr marL="3474606" indent="-231640" defTabSz="9362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8pPr>
            <a:lvl9pPr marL="3937886" indent="-231640" defTabSz="9362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9pPr>
          </a:lstStyle>
          <a:p>
            <a:pPr eaLnBrk="1" hangingPunct="1">
              <a:spcBef>
                <a:spcPct val="0"/>
              </a:spcBef>
            </a:pPr>
            <a:fld id="{75942866-C17D-4EA2-AE8C-6AB709450DDA}" type="slidenum">
              <a:rPr lang="en-US" altLang="ko-KR" sz="1000"/>
              <a:pPr eaLnBrk="1" hangingPunct="1">
                <a:spcBef>
                  <a:spcPct val="0"/>
                </a:spcBef>
              </a:pPr>
              <a:t>88</a:t>
            </a:fld>
            <a:endParaRPr lang="en-US" altLang="ko-KR" sz="1000"/>
          </a:p>
        </p:txBody>
      </p:sp>
      <p:sp>
        <p:nvSpPr>
          <p:cNvPr id="267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719388" y="520700"/>
            <a:ext cx="4559300" cy="2565400"/>
          </a:xfrm>
          <a:ln/>
        </p:spPr>
      </p:sp>
      <p:sp>
        <p:nvSpPr>
          <p:cNvPr id="2672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6213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1pPr>
            <a:lvl2pPr marL="752831" indent="-289550" defTabSz="936213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2pPr>
            <a:lvl3pPr marL="1158202" indent="-231640" defTabSz="936213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3pPr>
            <a:lvl4pPr marL="1621483" indent="-231640" defTabSz="936213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4pPr>
            <a:lvl5pPr marL="2084763" indent="-231640" defTabSz="936213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5pPr>
            <a:lvl6pPr marL="2548044" indent="-231640" defTabSz="9362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6pPr>
            <a:lvl7pPr marL="3011325" indent="-231640" defTabSz="9362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7pPr>
            <a:lvl8pPr marL="3474606" indent="-231640" defTabSz="9362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8pPr>
            <a:lvl9pPr marL="3937886" indent="-231640" defTabSz="9362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9pPr>
          </a:lstStyle>
          <a:p>
            <a:pPr eaLnBrk="1" hangingPunct="1">
              <a:spcBef>
                <a:spcPct val="0"/>
              </a:spcBef>
            </a:pPr>
            <a:fld id="{8C407A9B-1997-4DF9-9B19-F05DFFF867D8}" type="slidenum">
              <a:rPr lang="en-US" altLang="ko-KR" sz="1000"/>
              <a:pPr eaLnBrk="1" hangingPunct="1">
                <a:spcBef>
                  <a:spcPct val="0"/>
                </a:spcBef>
              </a:pPr>
              <a:t>89</a:t>
            </a:fld>
            <a:endParaRPr lang="en-US" altLang="ko-KR" sz="1000"/>
          </a:p>
        </p:txBody>
      </p:sp>
      <p:sp>
        <p:nvSpPr>
          <p:cNvPr id="269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719388" y="520700"/>
            <a:ext cx="4559300" cy="2565400"/>
          </a:xfrm>
          <a:ln/>
        </p:spPr>
      </p:sp>
      <p:sp>
        <p:nvSpPr>
          <p:cNvPr id="2693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6213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1pPr>
            <a:lvl2pPr marL="752831" indent="-289550" defTabSz="936213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2pPr>
            <a:lvl3pPr marL="1158202" indent="-231640" defTabSz="936213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3pPr>
            <a:lvl4pPr marL="1621483" indent="-231640" defTabSz="936213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4pPr>
            <a:lvl5pPr marL="2084763" indent="-231640" defTabSz="936213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5pPr>
            <a:lvl6pPr marL="2548044" indent="-231640" defTabSz="9362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6pPr>
            <a:lvl7pPr marL="3011325" indent="-231640" defTabSz="9362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7pPr>
            <a:lvl8pPr marL="3474606" indent="-231640" defTabSz="9362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8pPr>
            <a:lvl9pPr marL="3937886" indent="-231640" defTabSz="9362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9pPr>
          </a:lstStyle>
          <a:p>
            <a:pPr eaLnBrk="1" hangingPunct="1">
              <a:spcBef>
                <a:spcPct val="0"/>
              </a:spcBef>
            </a:pPr>
            <a:fld id="{4B3EBE03-9C4F-4D1E-8BE3-AC15D7E8CC29}" type="slidenum">
              <a:rPr lang="en-US" altLang="ko-KR" sz="1000"/>
              <a:pPr eaLnBrk="1" hangingPunct="1">
                <a:spcBef>
                  <a:spcPct val="0"/>
                </a:spcBef>
              </a:pPr>
              <a:t>90</a:t>
            </a:fld>
            <a:endParaRPr lang="en-US" altLang="ko-KR" sz="1000"/>
          </a:p>
        </p:txBody>
      </p:sp>
      <p:sp>
        <p:nvSpPr>
          <p:cNvPr id="270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719388" y="520700"/>
            <a:ext cx="4559300" cy="2565400"/>
          </a:xfrm>
          <a:ln/>
        </p:spPr>
      </p:sp>
      <p:sp>
        <p:nvSpPr>
          <p:cNvPr id="2703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6213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1pPr>
            <a:lvl2pPr marL="752831" indent="-289550" defTabSz="936213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2pPr>
            <a:lvl3pPr marL="1158202" indent="-231640" defTabSz="936213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3pPr>
            <a:lvl4pPr marL="1621483" indent="-231640" defTabSz="936213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4pPr>
            <a:lvl5pPr marL="2084763" indent="-231640" defTabSz="936213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5pPr>
            <a:lvl6pPr marL="2548044" indent="-231640" defTabSz="9362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6pPr>
            <a:lvl7pPr marL="3011325" indent="-231640" defTabSz="9362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7pPr>
            <a:lvl8pPr marL="3474606" indent="-231640" defTabSz="9362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8pPr>
            <a:lvl9pPr marL="3937886" indent="-231640" defTabSz="9362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9pPr>
          </a:lstStyle>
          <a:p>
            <a:pPr eaLnBrk="1" hangingPunct="1">
              <a:spcBef>
                <a:spcPct val="0"/>
              </a:spcBef>
            </a:pPr>
            <a:fld id="{4B37F17A-FF11-4C48-A0AD-E69B4948A122}" type="slidenum">
              <a:rPr lang="en-US" altLang="ko-KR" sz="1000"/>
              <a:pPr eaLnBrk="1" hangingPunct="1">
                <a:spcBef>
                  <a:spcPct val="0"/>
                </a:spcBef>
              </a:pPr>
              <a:t>93</a:t>
            </a:fld>
            <a:endParaRPr lang="en-US" altLang="ko-KR" sz="1000"/>
          </a:p>
        </p:txBody>
      </p:sp>
      <p:sp>
        <p:nvSpPr>
          <p:cNvPr id="271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719388" y="520700"/>
            <a:ext cx="4559300" cy="2565400"/>
          </a:xfrm>
          <a:ln/>
        </p:spPr>
      </p:sp>
      <p:sp>
        <p:nvSpPr>
          <p:cNvPr id="271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6213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1pPr>
            <a:lvl2pPr marL="752831" indent="-289550" defTabSz="936213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2pPr>
            <a:lvl3pPr marL="1158202" indent="-231640" defTabSz="936213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3pPr>
            <a:lvl4pPr marL="1621483" indent="-231640" defTabSz="936213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4pPr>
            <a:lvl5pPr marL="2084763" indent="-231640" defTabSz="936213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5pPr>
            <a:lvl6pPr marL="2548044" indent="-231640" defTabSz="9362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6pPr>
            <a:lvl7pPr marL="3011325" indent="-231640" defTabSz="9362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7pPr>
            <a:lvl8pPr marL="3474606" indent="-231640" defTabSz="9362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8pPr>
            <a:lvl9pPr marL="3937886" indent="-231640" defTabSz="9362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9pPr>
          </a:lstStyle>
          <a:p>
            <a:pPr eaLnBrk="1" hangingPunct="1">
              <a:spcBef>
                <a:spcPct val="0"/>
              </a:spcBef>
            </a:pPr>
            <a:fld id="{E2CD1379-8022-47CA-B82D-78CFB12C6818}" type="slidenum">
              <a:rPr lang="en-US" altLang="ko-KR" sz="1000"/>
              <a:pPr eaLnBrk="1" hangingPunct="1">
                <a:spcBef>
                  <a:spcPct val="0"/>
                </a:spcBef>
              </a:pPr>
              <a:t>94</a:t>
            </a:fld>
            <a:endParaRPr lang="en-US" altLang="ko-KR" sz="1000"/>
          </a:p>
        </p:txBody>
      </p:sp>
      <p:sp>
        <p:nvSpPr>
          <p:cNvPr id="274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719388" y="520700"/>
            <a:ext cx="4559300" cy="2565400"/>
          </a:xfrm>
          <a:ln/>
        </p:spPr>
      </p:sp>
      <p:sp>
        <p:nvSpPr>
          <p:cNvPr id="2744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6213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1pPr>
            <a:lvl2pPr marL="752831" indent="-289550" defTabSz="936213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2pPr>
            <a:lvl3pPr marL="1158202" indent="-231640" defTabSz="936213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3pPr>
            <a:lvl4pPr marL="1621483" indent="-231640" defTabSz="936213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4pPr>
            <a:lvl5pPr marL="2084763" indent="-231640" defTabSz="936213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5pPr>
            <a:lvl6pPr marL="2548044" indent="-231640" defTabSz="9362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6pPr>
            <a:lvl7pPr marL="3011325" indent="-231640" defTabSz="9362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7pPr>
            <a:lvl8pPr marL="3474606" indent="-231640" defTabSz="9362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8pPr>
            <a:lvl9pPr marL="3937886" indent="-231640" defTabSz="9362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9pPr>
          </a:lstStyle>
          <a:p>
            <a:pPr eaLnBrk="1" hangingPunct="1">
              <a:spcBef>
                <a:spcPct val="0"/>
              </a:spcBef>
            </a:pPr>
            <a:fld id="{3FD84EE5-380B-4578-9769-687937C882CA}" type="slidenum">
              <a:rPr lang="en-US" altLang="ko-KR" sz="1000"/>
              <a:pPr eaLnBrk="1" hangingPunct="1">
                <a:spcBef>
                  <a:spcPct val="0"/>
                </a:spcBef>
              </a:pPr>
              <a:t>95</a:t>
            </a:fld>
            <a:endParaRPr lang="en-US" altLang="ko-KR" sz="1000"/>
          </a:p>
        </p:txBody>
      </p:sp>
      <p:sp>
        <p:nvSpPr>
          <p:cNvPr id="280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719388" y="520700"/>
            <a:ext cx="4559300" cy="2565400"/>
          </a:xfrm>
          <a:ln/>
        </p:spPr>
      </p:sp>
      <p:sp>
        <p:nvSpPr>
          <p:cNvPr id="2805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6213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1pPr>
            <a:lvl2pPr marL="752831" indent="-289550" defTabSz="936213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2pPr>
            <a:lvl3pPr marL="1158202" indent="-231640" defTabSz="936213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3pPr>
            <a:lvl4pPr marL="1621483" indent="-231640" defTabSz="936213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4pPr>
            <a:lvl5pPr marL="2084763" indent="-231640" defTabSz="936213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5pPr>
            <a:lvl6pPr marL="2548044" indent="-231640" defTabSz="9362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6pPr>
            <a:lvl7pPr marL="3011325" indent="-231640" defTabSz="9362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7pPr>
            <a:lvl8pPr marL="3474606" indent="-231640" defTabSz="9362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8pPr>
            <a:lvl9pPr marL="3937886" indent="-231640" defTabSz="9362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9pPr>
          </a:lstStyle>
          <a:p>
            <a:pPr eaLnBrk="1" hangingPunct="1">
              <a:spcBef>
                <a:spcPct val="0"/>
              </a:spcBef>
            </a:pPr>
            <a:fld id="{B46AF0BF-7963-41A2-B5BF-CA08D8881FD5}" type="slidenum">
              <a:rPr lang="en-US" altLang="ko-KR" sz="1000"/>
              <a:pPr eaLnBrk="1" hangingPunct="1">
                <a:spcBef>
                  <a:spcPct val="0"/>
                </a:spcBef>
              </a:pPr>
              <a:t>11</a:t>
            </a:fld>
            <a:endParaRPr lang="en-US" altLang="ko-KR" sz="1000"/>
          </a:p>
        </p:txBody>
      </p:sp>
      <p:sp>
        <p:nvSpPr>
          <p:cNvPr id="192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719388" y="520700"/>
            <a:ext cx="4559300" cy="2565400"/>
          </a:xfrm>
          <a:ln/>
        </p:spPr>
      </p:sp>
      <p:sp>
        <p:nvSpPr>
          <p:cNvPr id="1925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6213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1pPr>
            <a:lvl2pPr marL="752831" indent="-289550" defTabSz="936213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2pPr>
            <a:lvl3pPr marL="1158202" indent="-231640" defTabSz="936213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3pPr>
            <a:lvl4pPr marL="1621483" indent="-231640" defTabSz="936213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4pPr>
            <a:lvl5pPr marL="2084763" indent="-231640" defTabSz="936213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5pPr>
            <a:lvl6pPr marL="2548044" indent="-231640" defTabSz="9362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6pPr>
            <a:lvl7pPr marL="3011325" indent="-231640" defTabSz="9362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7pPr>
            <a:lvl8pPr marL="3474606" indent="-231640" defTabSz="9362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8pPr>
            <a:lvl9pPr marL="3937886" indent="-231640" defTabSz="9362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9pPr>
          </a:lstStyle>
          <a:p>
            <a:pPr eaLnBrk="1" hangingPunct="1">
              <a:spcBef>
                <a:spcPct val="0"/>
              </a:spcBef>
            </a:pPr>
            <a:fld id="{168C3775-B338-43CC-B563-0DFC4FDC69A6}" type="slidenum">
              <a:rPr lang="en-US" altLang="ko-KR" sz="1000"/>
              <a:pPr eaLnBrk="1" hangingPunct="1">
                <a:spcBef>
                  <a:spcPct val="0"/>
                </a:spcBef>
              </a:pPr>
              <a:t>12</a:t>
            </a:fld>
            <a:endParaRPr lang="en-US" altLang="ko-KR" sz="1000"/>
          </a:p>
        </p:txBody>
      </p:sp>
      <p:sp>
        <p:nvSpPr>
          <p:cNvPr id="193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719388" y="520700"/>
            <a:ext cx="4559300" cy="2565400"/>
          </a:xfrm>
          <a:ln/>
        </p:spPr>
      </p:sp>
      <p:sp>
        <p:nvSpPr>
          <p:cNvPr id="193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6213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1pPr>
            <a:lvl2pPr marL="752831" indent="-289550" defTabSz="936213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2pPr>
            <a:lvl3pPr marL="1158202" indent="-231640" defTabSz="936213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3pPr>
            <a:lvl4pPr marL="1621483" indent="-231640" defTabSz="936213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4pPr>
            <a:lvl5pPr marL="2084763" indent="-231640" defTabSz="936213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5pPr>
            <a:lvl6pPr marL="2548044" indent="-231640" defTabSz="9362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6pPr>
            <a:lvl7pPr marL="3011325" indent="-231640" defTabSz="9362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7pPr>
            <a:lvl8pPr marL="3474606" indent="-231640" defTabSz="9362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8pPr>
            <a:lvl9pPr marL="3937886" indent="-231640" defTabSz="9362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9pPr>
          </a:lstStyle>
          <a:p>
            <a:pPr eaLnBrk="1" hangingPunct="1">
              <a:spcBef>
                <a:spcPct val="0"/>
              </a:spcBef>
            </a:pPr>
            <a:fld id="{14DB10A6-C4B2-43B5-982D-AC94F53F6D22}" type="slidenum">
              <a:rPr lang="en-US" altLang="ko-KR" sz="1000"/>
              <a:pPr eaLnBrk="1" hangingPunct="1">
                <a:spcBef>
                  <a:spcPct val="0"/>
                </a:spcBef>
              </a:pPr>
              <a:t>13</a:t>
            </a:fld>
            <a:endParaRPr lang="en-US" altLang="ko-KR" sz="1000"/>
          </a:p>
        </p:txBody>
      </p:sp>
      <p:sp>
        <p:nvSpPr>
          <p:cNvPr id="194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719388" y="520700"/>
            <a:ext cx="4559300" cy="2565400"/>
          </a:xfrm>
          <a:ln/>
        </p:spPr>
      </p:sp>
      <p:sp>
        <p:nvSpPr>
          <p:cNvPr id="1945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ight Triangle 6"/>
          <p:cNvSpPr/>
          <p:nvPr userDrawn="1"/>
        </p:nvSpPr>
        <p:spPr>
          <a:xfrm>
            <a:off x="1" y="2647950"/>
            <a:ext cx="4762500" cy="421005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7"/>
          <p:cNvSpPr/>
          <p:nvPr userDrawn="1"/>
        </p:nvSpPr>
        <p:spPr>
          <a:xfrm>
            <a:off x="-3173" y="-925"/>
            <a:ext cx="12195173" cy="6858925"/>
          </a:xfrm>
          <a:custGeom>
            <a:avLst/>
            <a:gdLst>
              <a:gd name="connsiteX0" fmla="*/ 0 w 3350419"/>
              <a:gd name="connsiteY0" fmla="*/ 2081213 h 2083594"/>
              <a:gd name="connsiteX1" fmla="*/ 3031331 w 3350419"/>
              <a:gd name="connsiteY1" fmla="*/ 0 h 2083594"/>
              <a:gd name="connsiteX2" fmla="*/ 3350419 w 3350419"/>
              <a:gd name="connsiteY2" fmla="*/ 80963 h 2083594"/>
              <a:gd name="connsiteX3" fmla="*/ 3350419 w 3350419"/>
              <a:gd name="connsiteY3" fmla="*/ 2083594 h 2083594"/>
              <a:gd name="connsiteX4" fmla="*/ 0 w 3350419"/>
              <a:gd name="connsiteY4" fmla="*/ 2081213 h 2083594"/>
              <a:gd name="connsiteX0" fmla="*/ 0 w 3112294"/>
              <a:gd name="connsiteY0" fmla="*/ 2019301 h 2083594"/>
              <a:gd name="connsiteX1" fmla="*/ 2793206 w 3112294"/>
              <a:gd name="connsiteY1" fmla="*/ 0 h 2083594"/>
              <a:gd name="connsiteX2" fmla="*/ 3112294 w 3112294"/>
              <a:gd name="connsiteY2" fmla="*/ 80963 h 2083594"/>
              <a:gd name="connsiteX3" fmla="*/ 3112294 w 3112294"/>
              <a:gd name="connsiteY3" fmla="*/ 2083594 h 2083594"/>
              <a:gd name="connsiteX4" fmla="*/ 0 w 3112294"/>
              <a:gd name="connsiteY4" fmla="*/ 2019301 h 2083594"/>
              <a:gd name="connsiteX0" fmla="*/ 0 w 3345656"/>
              <a:gd name="connsiteY0" fmla="*/ 2097882 h 2097882"/>
              <a:gd name="connsiteX1" fmla="*/ 3026568 w 3345656"/>
              <a:gd name="connsiteY1" fmla="*/ 0 h 2097882"/>
              <a:gd name="connsiteX2" fmla="*/ 3345656 w 3345656"/>
              <a:gd name="connsiteY2" fmla="*/ 80963 h 2097882"/>
              <a:gd name="connsiteX3" fmla="*/ 3345656 w 3345656"/>
              <a:gd name="connsiteY3" fmla="*/ 2083594 h 2097882"/>
              <a:gd name="connsiteX4" fmla="*/ 0 w 3345656"/>
              <a:gd name="connsiteY4" fmla="*/ 2097882 h 2097882"/>
              <a:gd name="connsiteX0" fmla="*/ 0 w 2800350"/>
              <a:gd name="connsiteY0" fmla="*/ 1935957 h 2083594"/>
              <a:gd name="connsiteX1" fmla="*/ 2481262 w 2800350"/>
              <a:gd name="connsiteY1" fmla="*/ 0 h 2083594"/>
              <a:gd name="connsiteX2" fmla="*/ 2800350 w 2800350"/>
              <a:gd name="connsiteY2" fmla="*/ 80963 h 2083594"/>
              <a:gd name="connsiteX3" fmla="*/ 2800350 w 2800350"/>
              <a:gd name="connsiteY3" fmla="*/ 2083594 h 2083594"/>
              <a:gd name="connsiteX4" fmla="*/ 0 w 2800350"/>
              <a:gd name="connsiteY4" fmla="*/ 1935957 h 2083594"/>
              <a:gd name="connsiteX0" fmla="*/ 0 w 3352800"/>
              <a:gd name="connsiteY0" fmla="*/ 2083594 h 2083594"/>
              <a:gd name="connsiteX1" fmla="*/ 3033712 w 3352800"/>
              <a:gd name="connsiteY1" fmla="*/ 0 h 2083594"/>
              <a:gd name="connsiteX2" fmla="*/ 3352800 w 3352800"/>
              <a:gd name="connsiteY2" fmla="*/ 80963 h 2083594"/>
              <a:gd name="connsiteX3" fmla="*/ 3352800 w 3352800"/>
              <a:gd name="connsiteY3" fmla="*/ 2083594 h 2083594"/>
              <a:gd name="connsiteX4" fmla="*/ 0 w 3352800"/>
              <a:gd name="connsiteY4" fmla="*/ 2083594 h 2083594"/>
              <a:gd name="connsiteX0" fmla="*/ 0 w 3352800"/>
              <a:gd name="connsiteY0" fmla="*/ 2002631 h 2002631"/>
              <a:gd name="connsiteX1" fmla="*/ 3033712 w 3352800"/>
              <a:gd name="connsiteY1" fmla="*/ 15716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988469 w 3352800"/>
              <a:gd name="connsiteY1" fmla="*/ 59530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3966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45314 w 3352800"/>
              <a:gd name="connsiteY1" fmla="*/ 1224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4839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75865 w 3352800"/>
              <a:gd name="connsiteY1" fmla="*/ 8178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901 h 2002901"/>
              <a:gd name="connsiteX1" fmla="*/ 2836585 w 3352800"/>
              <a:gd name="connsiteY1" fmla="*/ 0 h 2002901"/>
              <a:gd name="connsiteX2" fmla="*/ 3352800 w 3352800"/>
              <a:gd name="connsiteY2" fmla="*/ 270 h 2002901"/>
              <a:gd name="connsiteX3" fmla="*/ 3352800 w 3352800"/>
              <a:gd name="connsiteY3" fmla="*/ 2002901 h 2002901"/>
              <a:gd name="connsiteX4" fmla="*/ 0 w 3352800"/>
              <a:gd name="connsiteY4" fmla="*/ 2002901 h 2002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2002901">
                <a:moveTo>
                  <a:pt x="0" y="2002901"/>
                </a:moveTo>
                <a:lnTo>
                  <a:pt x="2836585" y="0"/>
                </a:lnTo>
                <a:lnTo>
                  <a:pt x="3352800" y="270"/>
                </a:lnTo>
                <a:lnTo>
                  <a:pt x="3352800" y="2002901"/>
                </a:lnTo>
                <a:lnTo>
                  <a:pt x="0" y="2002901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Date Placeholder 3"/>
          <p:cNvSpPr>
            <a:spLocks noGrp="1"/>
          </p:cNvSpPr>
          <p:nvPr>
            <p:ph type="dt" sz="half" idx="10"/>
          </p:nvPr>
        </p:nvSpPr>
        <p:spPr>
          <a:xfrm rot="19140000">
            <a:off x="268224" y="5870448"/>
            <a:ext cx="2901696" cy="201168"/>
          </a:xfrm>
          <a:prstGeom prst="rect">
            <a:avLst/>
          </a:prstGeom>
        </p:spPr>
        <p:txBody>
          <a:bodyPr/>
          <a:lstStyle/>
          <a:p>
            <a:fld id="{7D0065BE-0657-4A47-90AD-C21C55E16B19}" type="datetime4">
              <a:rPr lang="en-US" smtClean="0"/>
              <a:pPr/>
              <a:t>October 1, 2019</a:t>
            </a:fld>
            <a:endParaRPr lang="en-US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690019" y="6285122"/>
            <a:ext cx="6299200" cy="27432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01384" y="6170822"/>
            <a:ext cx="670560" cy="502920"/>
          </a:xfrm>
          <a:prstGeom prst="ellipse">
            <a:avLst/>
          </a:prstGeom>
        </p:spPr>
        <p:txBody>
          <a:bodyPr/>
          <a:lstStyle/>
          <a:p>
            <a:fld id="{2754ED01-E2A0-4C1E-8E21-014B9904157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2705102" y="0"/>
            <a:ext cx="9486900" cy="6858000"/>
          </a:xfrm>
          <a:custGeom>
            <a:avLst/>
            <a:gdLst>
              <a:gd name="connsiteX0" fmla="*/ 0 w 7104888"/>
              <a:gd name="connsiteY0" fmla="*/ 0 h 6858000"/>
              <a:gd name="connsiteX1" fmla="*/ 7104888 w 7104888"/>
              <a:gd name="connsiteY1" fmla="*/ 0 h 6858000"/>
              <a:gd name="connsiteX2" fmla="*/ 7104888 w 7104888"/>
              <a:gd name="connsiteY2" fmla="*/ 6858000 h 6858000"/>
              <a:gd name="connsiteX3" fmla="*/ 0 w 7104888"/>
              <a:gd name="connsiteY3" fmla="*/ 6858000 h 6858000"/>
              <a:gd name="connsiteX4" fmla="*/ 0 w 7104888"/>
              <a:gd name="connsiteY4" fmla="*/ 0 h 6858000"/>
              <a:gd name="connsiteX0" fmla="*/ 0 w 7104888"/>
              <a:gd name="connsiteY0" fmla="*/ 0 h 6858000"/>
              <a:gd name="connsiteX1" fmla="*/ 5695188 w 7104888"/>
              <a:gd name="connsiteY1" fmla="*/ 0 h 6858000"/>
              <a:gd name="connsiteX2" fmla="*/ 7104888 w 7104888"/>
              <a:gd name="connsiteY2" fmla="*/ 0 h 6858000"/>
              <a:gd name="connsiteX3" fmla="*/ 7104888 w 7104888"/>
              <a:gd name="connsiteY3" fmla="*/ 6858000 h 6858000"/>
              <a:gd name="connsiteX4" fmla="*/ 0 w 7104888"/>
              <a:gd name="connsiteY4" fmla="*/ 6858000 h 6858000"/>
              <a:gd name="connsiteX5" fmla="*/ 0 w 7104888"/>
              <a:gd name="connsiteY5" fmla="*/ 0 h 6858000"/>
              <a:gd name="connsiteX0" fmla="*/ 10287 w 7115175"/>
              <a:gd name="connsiteY0" fmla="*/ 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0287 w 7115175"/>
              <a:gd name="connsiteY4" fmla="*/ 6858000 h 6858000"/>
              <a:gd name="connsiteX5" fmla="*/ 0 w 7115175"/>
              <a:gd name="connsiteY5" fmla="*/ 5048250 h 6858000"/>
              <a:gd name="connsiteX6" fmla="*/ 10287 w 7115175"/>
              <a:gd name="connsiteY6" fmla="*/ 0 h 6858000"/>
              <a:gd name="connsiteX0" fmla="*/ 10287 w 7115175"/>
              <a:gd name="connsiteY0" fmla="*/ 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533526 w 7115175"/>
              <a:gd name="connsiteY4" fmla="*/ 6848475 h 6858000"/>
              <a:gd name="connsiteX5" fmla="*/ 10287 w 7115175"/>
              <a:gd name="connsiteY5" fmla="*/ 6858000 h 6858000"/>
              <a:gd name="connsiteX6" fmla="*/ 0 w 7115175"/>
              <a:gd name="connsiteY6" fmla="*/ 5048250 h 6858000"/>
              <a:gd name="connsiteX7" fmla="*/ 10287 w 7115175"/>
              <a:gd name="connsiteY7" fmla="*/ 0 h 6858000"/>
              <a:gd name="connsiteX0" fmla="*/ 10287 w 7115175"/>
              <a:gd name="connsiteY0" fmla="*/ 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533526 w 7115175"/>
              <a:gd name="connsiteY4" fmla="*/ 6848475 h 6858000"/>
              <a:gd name="connsiteX5" fmla="*/ 0 w 7115175"/>
              <a:gd name="connsiteY5" fmla="*/ 5048250 h 6858000"/>
              <a:gd name="connsiteX6" fmla="*/ 10287 w 7115175"/>
              <a:gd name="connsiteY6" fmla="*/ 0 h 6858000"/>
              <a:gd name="connsiteX0" fmla="*/ 0 w 7115175"/>
              <a:gd name="connsiteY0" fmla="*/ 504825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533526 w 7115175"/>
              <a:gd name="connsiteY4" fmla="*/ 6848475 h 6858000"/>
              <a:gd name="connsiteX5" fmla="*/ 0 w 7115175"/>
              <a:gd name="connsiteY5" fmla="*/ 50482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5175" h="6858000">
                <a:moveTo>
                  <a:pt x="0" y="5048250"/>
                </a:moveTo>
                <a:lnTo>
                  <a:pt x="5705475" y="0"/>
                </a:lnTo>
                <a:lnTo>
                  <a:pt x="7115175" y="0"/>
                </a:lnTo>
                <a:lnTo>
                  <a:pt x="7115175" y="6858000"/>
                </a:lnTo>
                <a:lnTo>
                  <a:pt x="1533526" y="6848475"/>
                </a:lnTo>
                <a:lnTo>
                  <a:pt x="0" y="5048250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</p:spPr>
        <p:txBody>
          <a:bodyPr rIns="182880" anchor="ctr"/>
          <a:lstStyle>
            <a:lvl1pPr algn="r">
              <a:defRPr/>
            </a:lvl1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9" name="Right Triangle 8"/>
          <p:cNvSpPr/>
          <p:nvPr/>
        </p:nvSpPr>
        <p:spPr>
          <a:xfrm>
            <a:off x="2" y="2647950"/>
            <a:ext cx="4762500" cy="421005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/>
        </p:nvSpPr>
        <p:spPr>
          <a:xfrm>
            <a:off x="2" y="5048250"/>
            <a:ext cx="4762500" cy="1809750"/>
          </a:xfrm>
          <a:custGeom>
            <a:avLst/>
            <a:gdLst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3571875 w 3571875"/>
              <a:gd name="connsiteY2" fmla="*/ 4210050 h 4210050"/>
              <a:gd name="connsiteX3" fmla="*/ 0 w 3571875"/>
              <a:gd name="connsiteY3" fmla="*/ 4210050 h 4210050"/>
              <a:gd name="connsiteX0" fmla="*/ 0 w 3571875"/>
              <a:gd name="connsiteY0" fmla="*/ 1809750 h 1809750"/>
              <a:gd name="connsiteX1" fmla="*/ 1895475 w 3571875"/>
              <a:gd name="connsiteY1" fmla="*/ 0 h 1809750"/>
              <a:gd name="connsiteX2" fmla="*/ 3571875 w 3571875"/>
              <a:gd name="connsiteY2" fmla="*/ 1809750 h 1809750"/>
              <a:gd name="connsiteX3" fmla="*/ 0 w 3571875"/>
              <a:gd name="connsiteY3" fmla="*/ 1809750 h 1809750"/>
              <a:gd name="connsiteX0" fmla="*/ 0 w 3571875"/>
              <a:gd name="connsiteY0" fmla="*/ 1809750 h 1809750"/>
              <a:gd name="connsiteX1" fmla="*/ 2038350 w 3571875"/>
              <a:gd name="connsiteY1" fmla="*/ 0 h 1809750"/>
              <a:gd name="connsiteX2" fmla="*/ 3571875 w 3571875"/>
              <a:gd name="connsiteY2" fmla="*/ 1809750 h 1809750"/>
              <a:gd name="connsiteX3" fmla="*/ 0 w 3571875"/>
              <a:gd name="connsiteY3" fmla="*/ 1809750 h 1809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71875" h="1809750">
                <a:moveTo>
                  <a:pt x="0" y="1809750"/>
                </a:moveTo>
                <a:lnTo>
                  <a:pt x="2038350" y="0"/>
                </a:lnTo>
                <a:lnTo>
                  <a:pt x="3571875" y="1809750"/>
                </a:lnTo>
                <a:lnTo>
                  <a:pt x="0" y="1809750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9140000">
            <a:off x="894929" y="1717501"/>
            <a:ext cx="7315200" cy="867444"/>
          </a:xfrm>
        </p:spPr>
        <p:txBody>
          <a:bodyPr anchor="b"/>
          <a:lstStyle>
            <a:lvl1pPr algn="l">
              <a:defRPr sz="2800" b="0">
                <a:latin typeface="+mj-lt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 rot="19140000">
            <a:off x="1524641" y="2180529"/>
            <a:ext cx="8128727" cy="740664"/>
          </a:xfrm>
        </p:spPr>
        <p:txBody>
          <a:bodyPr/>
          <a:lstStyle>
            <a:lvl1pPr marL="0" indent="0"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4장. 관계 대수와 SQL</a:t>
            </a:r>
            <a:endParaRPr lang="en-US" altLang="ko-K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0A1FB36-23CD-4231-9357-C1ADB27EA508}" type="slidenum">
              <a:rPr lang="en-US" altLang="ko-KR" smtClean="0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4장. 관계 대수와 SQL</a:t>
            </a:r>
            <a:endParaRPr lang="en-US" altLang="ko-K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51D3FB-0FAD-45DE-B117-2E87FC0167E4}" type="slidenum">
              <a:rPr lang="en-US" altLang="ko-KR" smtClean="0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4678362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4678362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4장. 관계 대수와 SQL</a:t>
            </a:r>
            <a:endParaRPr lang="en-US" altLang="ko-K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F9AB6C-4492-4BB1-B505-F8E244695B95}" type="slidenum">
              <a:rPr lang="en-US" altLang="ko-KR" smtClean="0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제목, 텍스트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half" idx="1"/>
          </p:nvPr>
        </p:nvSpPr>
        <p:spPr>
          <a:xfrm>
            <a:off x="508000" y="1600200"/>
            <a:ext cx="5537200" cy="472440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248400" y="1600200"/>
            <a:ext cx="5537200" cy="472440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F74E7E-42A9-4373-808E-41EB828B4430}" type="slidenum">
              <a:rPr lang="en-US" altLang="ko-KR" smtClean="0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 smtClean="0"/>
              <a:t>4장. 관계 대수와 SQL</a:t>
            </a:r>
            <a:endParaRPr lang="en-US" altLang="ko-KR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779658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/>
          </p:nvPr>
        </p:nvSpPr>
        <p:spPr>
          <a:xfrm>
            <a:off x="508000" y="274638"/>
            <a:ext cx="11277600" cy="6049962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592305C-5193-4863-9975-FE5205816C5A}" type="slidenum">
              <a:rPr lang="en-US" altLang="ko-KR" smtClean="0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 smtClean="0"/>
              <a:t>4장. 관계 대수와 SQL</a:t>
            </a:r>
            <a:endParaRPr lang="en-US" altLang="ko-KR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33356095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/>
          <p:cNvSpPr/>
          <p:nvPr/>
        </p:nvSpPr>
        <p:spPr>
          <a:xfrm>
            <a:off x="1" y="2647950"/>
            <a:ext cx="4762500" cy="421005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-3173" y="-925"/>
            <a:ext cx="12195173" cy="6858925"/>
          </a:xfrm>
          <a:custGeom>
            <a:avLst/>
            <a:gdLst>
              <a:gd name="connsiteX0" fmla="*/ 0 w 3350419"/>
              <a:gd name="connsiteY0" fmla="*/ 2081213 h 2083594"/>
              <a:gd name="connsiteX1" fmla="*/ 3031331 w 3350419"/>
              <a:gd name="connsiteY1" fmla="*/ 0 h 2083594"/>
              <a:gd name="connsiteX2" fmla="*/ 3350419 w 3350419"/>
              <a:gd name="connsiteY2" fmla="*/ 80963 h 2083594"/>
              <a:gd name="connsiteX3" fmla="*/ 3350419 w 3350419"/>
              <a:gd name="connsiteY3" fmla="*/ 2083594 h 2083594"/>
              <a:gd name="connsiteX4" fmla="*/ 0 w 3350419"/>
              <a:gd name="connsiteY4" fmla="*/ 2081213 h 2083594"/>
              <a:gd name="connsiteX0" fmla="*/ 0 w 3112294"/>
              <a:gd name="connsiteY0" fmla="*/ 2019301 h 2083594"/>
              <a:gd name="connsiteX1" fmla="*/ 2793206 w 3112294"/>
              <a:gd name="connsiteY1" fmla="*/ 0 h 2083594"/>
              <a:gd name="connsiteX2" fmla="*/ 3112294 w 3112294"/>
              <a:gd name="connsiteY2" fmla="*/ 80963 h 2083594"/>
              <a:gd name="connsiteX3" fmla="*/ 3112294 w 3112294"/>
              <a:gd name="connsiteY3" fmla="*/ 2083594 h 2083594"/>
              <a:gd name="connsiteX4" fmla="*/ 0 w 3112294"/>
              <a:gd name="connsiteY4" fmla="*/ 2019301 h 2083594"/>
              <a:gd name="connsiteX0" fmla="*/ 0 w 3345656"/>
              <a:gd name="connsiteY0" fmla="*/ 2097882 h 2097882"/>
              <a:gd name="connsiteX1" fmla="*/ 3026568 w 3345656"/>
              <a:gd name="connsiteY1" fmla="*/ 0 h 2097882"/>
              <a:gd name="connsiteX2" fmla="*/ 3345656 w 3345656"/>
              <a:gd name="connsiteY2" fmla="*/ 80963 h 2097882"/>
              <a:gd name="connsiteX3" fmla="*/ 3345656 w 3345656"/>
              <a:gd name="connsiteY3" fmla="*/ 2083594 h 2097882"/>
              <a:gd name="connsiteX4" fmla="*/ 0 w 3345656"/>
              <a:gd name="connsiteY4" fmla="*/ 2097882 h 2097882"/>
              <a:gd name="connsiteX0" fmla="*/ 0 w 2800350"/>
              <a:gd name="connsiteY0" fmla="*/ 1935957 h 2083594"/>
              <a:gd name="connsiteX1" fmla="*/ 2481262 w 2800350"/>
              <a:gd name="connsiteY1" fmla="*/ 0 h 2083594"/>
              <a:gd name="connsiteX2" fmla="*/ 2800350 w 2800350"/>
              <a:gd name="connsiteY2" fmla="*/ 80963 h 2083594"/>
              <a:gd name="connsiteX3" fmla="*/ 2800350 w 2800350"/>
              <a:gd name="connsiteY3" fmla="*/ 2083594 h 2083594"/>
              <a:gd name="connsiteX4" fmla="*/ 0 w 2800350"/>
              <a:gd name="connsiteY4" fmla="*/ 1935957 h 2083594"/>
              <a:gd name="connsiteX0" fmla="*/ 0 w 3352800"/>
              <a:gd name="connsiteY0" fmla="*/ 2083594 h 2083594"/>
              <a:gd name="connsiteX1" fmla="*/ 3033712 w 3352800"/>
              <a:gd name="connsiteY1" fmla="*/ 0 h 2083594"/>
              <a:gd name="connsiteX2" fmla="*/ 3352800 w 3352800"/>
              <a:gd name="connsiteY2" fmla="*/ 80963 h 2083594"/>
              <a:gd name="connsiteX3" fmla="*/ 3352800 w 3352800"/>
              <a:gd name="connsiteY3" fmla="*/ 2083594 h 2083594"/>
              <a:gd name="connsiteX4" fmla="*/ 0 w 3352800"/>
              <a:gd name="connsiteY4" fmla="*/ 2083594 h 2083594"/>
              <a:gd name="connsiteX0" fmla="*/ 0 w 3352800"/>
              <a:gd name="connsiteY0" fmla="*/ 2002631 h 2002631"/>
              <a:gd name="connsiteX1" fmla="*/ 3033712 w 3352800"/>
              <a:gd name="connsiteY1" fmla="*/ 15716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988469 w 3352800"/>
              <a:gd name="connsiteY1" fmla="*/ 59530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3966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45314 w 3352800"/>
              <a:gd name="connsiteY1" fmla="*/ 1224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4839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75865 w 3352800"/>
              <a:gd name="connsiteY1" fmla="*/ 8178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901 h 2002901"/>
              <a:gd name="connsiteX1" fmla="*/ 2836585 w 3352800"/>
              <a:gd name="connsiteY1" fmla="*/ 0 h 2002901"/>
              <a:gd name="connsiteX2" fmla="*/ 3352800 w 3352800"/>
              <a:gd name="connsiteY2" fmla="*/ 270 h 2002901"/>
              <a:gd name="connsiteX3" fmla="*/ 3352800 w 3352800"/>
              <a:gd name="connsiteY3" fmla="*/ 2002901 h 2002901"/>
              <a:gd name="connsiteX4" fmla="*/ 0 w 3352800"/>
              <a:gd name="connsiteY4" fmla="*/ 2002901 h 2002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2002901">
                <a:moveTo>
                  <a:pt x="0" y="2002901"/>
                </a:moveTo>
                <a:lnTo>
                  <a:pt x="2836585" y="0"/>
                </a:lnTo>
                <a:lnTo>
                  <a:pt x="3352800" y="270"/>
                </a:lnTo>
                <a:lnTo>
                  <a:pt x="3352800" y="2002901"/>
                </a:lnTo>
                <a:lnTo>
                  <a:pt x="0" y="2002901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19140000">
            <a:off x="1089484" y="1730403"/>
            <a:ext cx="7531497" cy="1204306"/>
          </a:xfrm>
        </p:spPr>
        <p:txBody>
          <a:bodyPr bIns="9144"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19140000">
            <a:off x="1616370" y="2470926"/>
            <a:ext cx="8681508" cy="329259"/>
          </a:xfrm>
        </p:spPr>
        <p:txBody>
          <a:bodyPr tIns="9144">
            <a:normAutofit/>
          </a:bodyPr>
          <a:lstStyle>
            <a:lvl1pPr marL="0" indent="0" algn="l">
              <a:buNone/>
              <a:defRPr kumimoji="0" lang="en-US" sz="1400" b="0" i="0" u="none" strike="noStrike" kern="1200" cap="all" spc="40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j-ea"/>
                <a:cs typeface="Tunga" pitchFamily="2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itchFamily="34" charset="0"/>
              <a:buNone/>
              <a:tabLst/>
              <a:defRPr/>
            </a:pPr>
            <a:r>
              <a:rPr lang="ko-KR" altLang="en-US" smtClean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065BE-0657-4A47-90AD-C21C55E16B19}" type="datetime4">
              <a:rPr lang="en-US" smtClean="0"/>
              <a:pPr/>
              <a:t>October 1,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ko-KR">
              <a:solidFill>
                <a:srgbClr val="9A5315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>
                <a:solidFill>
                  <a:srgbClr val="9A5315"/>
                </a:solidFill>
              </a:rPr>
              <a:t>1장. 데이터베이스 시스템</a:t>
            </a:r>
            <a:endParaRPr lang="en-US" altLang="ko-KR">
              <a:solidFill>
                <a:srgbClr val="9A5315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B6AE4BD-2105-4C3B-99FF-BF6C9F529836}" type="slidenum">
              <a:rPr lang="en-US" altLang="ko-KR" smtClean="0">
                <a:solidFill>
                  <a:srgbClr val="D1E5F9">
                    <a:lumMod val="10000"/>
                  </a:srgbClr>
                </a:solidFill>
              </a:rPr>
              <a:pPr>
                <a:defRPr/>
              </a:pPr>
              <a:t>‹#›</a:t>
            </a:fld>
            <a:endParaRPr lang="en-US" altLang="ko-KR">
              <a:solidFill>
                <a:srgbClr val="D1E5F9">
                  <a:lumMod val="10000"/>
                </a:srgbClr>
              </a:solidFill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/>
        </p:nvSpPr>
        <p:spPr>
          <a:xfrm>
            <a:off x="-3173" y="-925"/>
            <a:ext cx="12195173" cy="6858925"/>
          </a:xfrm>
          <a:custGeom>
            <a:avLst/>
            <a:gdLst>
              <a:gd name="connsiteX0" fmla="*/ 0 w 3350419"/>
              <a:gd name="connsiteY0" fmla="*/ 2081213 h 2083594"/>
              <a:gd name="connsiteX1" fmla="*/ 3031331 w 3350419"/>
              <a:gd name="connsiteY1" fmla="*/ 0 h 2083594"/>
              <a:gd name="connsiteX2" fmla="*/ 3350419 w 3350419"/>
              <a:gd name="connsiteY2" fmla="*/ 80963 h 2083594"/>
              <a:gd name="connsiteX3" fmla="*/ 3350419 w 3350419"/>
              <a:gd name="connsiteY3" fmla="*/ 2083594 h 2083594"/>
              <a:gd name="connsiteX4" fmla="*/ 0 w 3350419"/>
              <a:gd name="connsiteY4" fmla="*/ 2081213 h 2083594"/>
              <a:gd name="connsiteX0" fmla="*/ 0 w 3112294"/>
              <a:gd name="connsiteY0" fmla="*/ 2019301 h 2083594"/>
              <a:gd name="connsiteX1" fmla="*/ 2793206 w 3112294"/>
              <a:gd name="connsiteY1" fmla="*/ 0 h 2083594"/>
              <a:gd name="connsiteX2" fmla="*/ 3112294 w 3112294"/>
              <a:gd name="connsiteY2" fmla="*/ 80963 h 2083594"/>
              <a:gd name="connsiteX3" fmla="*/ 3112294 w 3112294"/>
              <a:gd name="connsiteY3" fmla="*/ 2083594 h 2083594"/>
              <a:gd name="connsiteX4" fmla="*/ 0 w 3112294"/>
              <a:gd name="connsiteY4" fmla="*/ 2019301 h 2083594"/>
              <a:gd name="connsiteX0" fmla="*/ 0 w 3345656"/>
              <a:gd name="connsiteY0" fmla="*/ 2097882 h 2097882"/>
              <a:gd name="connsiteX1" fmla="*/ 3026568 w 3345656"/>
              <a:gd name="connsiteY1" fmla="*/ 0 h 2097882"/>
              <a:gd name="connsiteX2" fmla="*/ 3345656 w 3345656"/>
              <a:gd name="connsiteY2" fmla="*/ 80963 h 2097882"/>
              <a:gd name="connsiteX3" fmla="*/ 3345656 w 3345656"/>
              <a:gd name="connsiteY3" fmla="*/ 2083594 h 2097882"/>
              <a:gd name="connsiteX4" fmla="*/ 0 w 3345656"/>
              <a:gd name="connsiteY4" fmla="*/ 2097882 h 2097882"/>
              <a:gd name="connsiteX0" fmla="*/ 0 w 2800350"/>
              <a:gd name="connsiteY0" fmla="*/ 1935957 h 2083594"/>
              <a:gd name="connsiteX1" fmla="*/ 2481262 w 2800350"/>
              <a:gd name="connsiteY1" fmla="*/ 0 h 2083594"/>
              <a:gd name="connsiteX2" fmla="*/ 2800350 w 2800350"/>
              <a:gd name="connsiteY2" fmla="*/ 80963 h 2083594"/>
              <a:gd name="connsiteX3" fmla="*/ 2800350 w 2800350"/>
              <a:gd name="connsiteY3" fmla="*/ 2083594 h 2083594"/>
              <a:gd name="connsiteX4" fmla="*/ 0 w 2800350"/>
              <a:gd name="connsiteY4" fmla="*/ 1935957 h 2083594"/>
              <a:gd name="connsiteX0" fmla="*/ 0 w 3352800"/>
              <a:gd name="connsiteY0" fmla="*/ 2083594 h 2083594"/>
              <a:gd name="connsiteX1" fmla="*/ 3033712 w 3352800"/>
              <a:gd name="connsiteY1" fmla="*/ 0 h 2083594"/>
              <a:gd name="connsiteX2" fmla="*/ 3352800 w 3352800"/>
              <a:gd name="connsiteY2" fmla="*/ 80963 h 2083594"/>
              <a:gd name="connsiteX3" fmla="*/ 3352800 w 3352800"/>
              <a:gd name="connsiteY3" fmla="*/ 2083594 h 2083594"/>
              <a:gd name="connsiteX4" fmla="*/ 0 w 3352800"/>
              <a:gd name="connsiteY4" fmla="*/ 2083594 h 2083594"/>
              <a:gd name="connsiteX0" fmla="*/ 0 w 3352800"/>
              <a:gd name="connsiteY0" fmla="*/ 2002631 h 2002631"/>
              <a:gd name="connsiteX1" fmla="*/ 3033712 w 3352800"/>
              <a:gd name="connsiteY1" fmla="*/ 15716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988469 w 3352800"/>
              <a:gd name="connsiteY1" fmla="*/ 59530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3966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45314 w 3352800"/>
              <a:gd name="connsiteY1" fmla="*/ 1224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4839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75865 w 3352800"/>
              <a:gd name="connsiteY1" fmla="*/ 8178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901 h 2002901"/>
              <a:gd name="connsiteX1" fmla="*/ 2836585 w 3352800"/>
              <a:gd name="connsiteY1" fmla="*/ 0 h 2002901"/>
              <a:gd name="connsiteX2" fmla="*/ 3352800 w 3352800"/>
              <a:gd name="connsiteY2" fmla="*/ 270 h 2002901"/>
              <a:gd name="connsiteX3" fmla="*/ 3352800 w 3352800"/>
              <a:gd name="connsiteY3" fmla="*/ 2002901 h 2002901"/>
              <a:gd name="connsiteX4" fmla="*/ 0 w 3352800"/>
              <a:gd name="connsiteY4" fmla="*/ 2002901 h 2002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2002901">
                <a:moveTo>
                  <a:pt x="0" y="2002901"/>
                </a:moveTo>
                <a:lnTo>
                  <a:pt x="2836585" y="0"/>
                </a:lnTo>
                <a:lnTo>
                  <a:pt x="3352800" y="270"/>
                </a:lnTo>
                <a:lnTo>
                  <a:pt x="3352800" y="2002901"/>
                </a:lnTo>
                <a:lnTo>
                  <a:pt x="0" y="200290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Triangle 6"/>
          <p:cNvSpPr/>
          <p:nvPr/>
        </p:nvSpPr>
        <p:spPr>
          <a:xfrm>
            <a:off x="1" y="2647950"/>
            <a:ext cx="4762500" cy="4210050"/>
          </a:xfrm>
          <a:prstGeom prst="rtTriangle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9140000">
            <a:off x="1092532" y="1726738"/>
            <a:ext cx="7534656" cy="1207509"/>
          </a:xfrm>
        </p:spPr>
        <p:txBody>
          <a:bodyPr bIns="9144" anchor="b"/>
          <a:lstStyle>
            <a:lvl1pPr algn="l">
              <a:defRPr kumimoji="0" lang="en-US" sz="3200" b="0" i="0" u="none" strike="noStrike" kern="1200" cap="all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 rot="19140000">
            <a:off x="1621536" y="2468304"/>
            <a:ext cx="8680704" cy="329184"/>
          </a:xfrm>
        </p:spPr>
        <p:txBody>
          <a:bodyPr anchor="t">
            <a:normAutofit/>
          </a:bodyPr>
          <a:lstStyle>
            <a:lvl1pPr marL="0" indent="0">
              <a:buNone/>
              <a:defRPr kumimoji="0" lang="en-US" sz="1400" b="0" i="0" u="none" strike="noStrike" kern="1200" cap="all" spc="40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j-ea"/>
                <a:cs typeface="Tunga" pitchFamily="2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itchFamily="34" charset="0"/>
              <a:buNone/>
              <a:tabLst/>
              <a:defRPr/>
            </a:pPr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D2193-4505-4A75-99BB-880C6989A757}" type="datetime4">
              <a:rPr lang="en-US" smtClean="0"/>
              <a:pPr/>
              <a:t>October 1,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097280"/>
            <a:ext cx="4267200" cy="371246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6688" y="1097280"/>
            <a:ext cx="4267200" cy="371246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ko-KR">
              <a:solidFill>
                <a:srgbClr val="9A5315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>
                <a:solidFill>
                  <a:srgbClr val="9A5315"/>
                </a:solidFill>
              </a:rPr>
              <a:t>1장. 데이터베이스 시스템</a:t>
            </a:r>
            <a:endParaRPr lang="en-US" altLang="ko-KR">
              <a:solidFill>
                <a:srgbClr val="9A5315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685758C-5523-43A5-B4F8-1E60BC816DE3}" type="slidenum">
              <a:rPr lang="en-US" altLang="ko-KR" smtClean="0">
                <a:solidFill>
                  <a:srgbClr val="D1E5F9">
                    <a:lumMod val="10000"/>
                  </a:srgbClr>
                </a:solidFill>
              </a:rPr>
              <a:pPr>
                <a:defRPr/>
              </a:pPr>
              <a:t>‹#›</a:t>
            </a:fld>
            <a:endParaRPr lang="en-US" altLang="ko-KR">
              <a:solidFill>
                <a:srgbClr val="D1E5F9">
                  <a:lumMod val="10000"/>
                </a:srgbClr>
              </a:solidFill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097280"/>
            <a:ext cx="4267200" cy="548640"/>
          </a:xfrm>
        </p:spPr>
        <p:txBody>
          <a:bodyPr anchor="b">
            <a:normAutofit/>
          </a:bodyPr>
          <a:lstStyle>
            <a:lvl1pPr marL="0" indent="0">
              <a:buNone/>
              <a:defRPr lang="en-US" sz="1400" b="0" kern="1200" cap="all" spc="400" baseline="0" dirty="0" smtClean="0">
                <a:solidFill>
                  <a:schemeClr val="tx1"/>
                </a:solidFill>
                <a:latin typeface="+mn-lt"/>
                <a:ea typeface="+mj-ea"/>
                <a:cs typeface="Tunga" pitchFamily="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itchFamily="34" charset="0"/>
              <a:buNone/>
            </a:pPr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2200" y="1701848"/>
            <a:ext cx="4267200" cy="31089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6688" y="1097280"/>
            <a:ext cx="4267200" cy="548640"/>
          </a:xfrm>
        </p:spPr>
        <p:txBody>
          <a:bodyPr anchor="b">
            <a:normAutofit/>
          </a:bodyPr>
          <a:lstStyle>
            <a:lvl1pPr marL="0" indent="0">
              <a:buNone/>
              <a:defRPr lang="en-US" sz="1400" b="0" kern="1200" cap="all" spc="400" baseline="0" dirty="0" smtClean="0">
                <a:solidFill>
                  <a:schemeClr val="tx1"/>
                </a:solidFill>
                <a:latin typeface="+mn-lt"/>
                <a:ea typeface="+mj-ea"/>
                <a:cs typeface="Tunga" pitchFamily="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itchFamily="34" charset="0"/>
              <a:buNone/>
            </a:pPr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6688" y="1701848"/>
            <a:ext cx="4267200" cy="31089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ko-KR">
              <a:solidFill>
                <a:srgbClr val="9A5315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>
                <a:solidFill>
                  <a:srgbClr val="9A5315"/>
                </a:solidFill>
              </a:rPr>
              <a:t>1장. 데이터베이스 시스템</a:t>
            </a:r>
            <a:endParaRPr lang="en-US" altLang="ko-KR">
              <a:solidFill>
                <a:srgbClr val="9A5315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14C54B6-91A4-4C26-8F85-9A6E8BEC1D37}" type="slidenum">
              <a:rPr lang="en-US" altLang="ko-KR" smtClean="0">
                <a:solidFill>
                  <a:srgbClr val="D1E5F9">
                    <a:lumMod val="10000"/>
                  </a:srgbClr>
                </a:solidFill>
              </a:rPr>
              <a:pPr>
                <a:defRPr/>
              </a:pPr>
              <a:t>‹#›</a:t>
            </a:fld>
            <a:endParaRPr lang="en-US" altLang="ko-KR">
              <a:solidFill>
                <a:srgbClr val="D1E5F9">
                  <a:lumMod val="10000"/>
                </a:srgbClr>
              </a:solidFill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ight Triangle 6"/>
          <p:cNvSpPr/>
          <p:nvPr userDrawn="1"/>
        </p:nvSpPr>
        <p:spPr>
          <a:xfrm>
            <a:off x="2" y="2647950"/>
            <a:ext cx="4762500" cy="421005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7"/>
          <p:cNvSpPr/>
          <p:nvPr userDrawn="1"/>
        </p:nvSpPr>
        <p:spPr>
          <a:xfrm>
            <a:off x="-3173" y="-925"/>
            <a:ext cx="12195173" cy="6858925"/>
          </a:xfrm>
          <a:custGeom>
            <a:avLst/>
            <a:gdLst>
              <a:gd name="connsiteX0" fmla="*/ 0 w 3350419"/>
              <a:gd name="connsiteY0" fmla="*/ 2081213 h 2083594"/>
              <a:gd name="connsiteX1" fmla="*/ 3031331 w 3350419"/>
              <a:gd name="connsiteY1" fmla="*/ 0 h 2083594"/>
              <a:gd name="connsiteX2" fmla="*/ 3350419 w 3350419"/>
              <a:gd name="connsiteY2" fmla="*/ 80963 h 2083594"/>
              <a:gd name="connsiteX3" fmla="*/ 3350419 w 3350419"/>
              <a:gd name="connsiteY3" fmla="*/ 2083594 h 2083594"/>
              <a:gd name="connsiteX4" fmla="*/ 0 w 3350419"/>
              <a:gd name="connsiteY4" fmla="*/ 2081213 h 2083594"/>
              <a:gd name="connsiteX0" fmla="*/ 0 w 3112294"/>
              <a:gd name="connsiteY0" fmla="*/ 2019301 h 2083594"/>
              <a:gd name="connsiteX1" fmla="*/ 2793206 w 3112294"/>
              <a:gd name="connsiteY1" fmla="*/ 0 h 2083594"/>
              <a:gd name="connsiteX2" fmla="*/ 3112294 w 3112294"/>
              <a:gd name="connsiteY2" fmla="*/ 80963 h 2083594"/>
              <a:gd name="connsiteX3" fmla="*/ 3112294 w 3112294"/>
              <a:gd name="connsiteY3" fmla="*/ 2083594 h 2083594"/>
              <a:gd name="connsiteX4" fmla="*/ 0 w 3112294"/>
              <a:gd name="connsiteY4" fmla="*/ 2019301 h 2083594"/>
              <a:gd name="connsiteX0" fmla="*/ 0 w 3345656"/>
              <a:gd name="connsiteY0" fmla="*/ 2097882 h 2097882"/>
              <a:gd name="connsiteX1" fmla="*/ 3026568 w 3345656"/>
              <a:gd name="connsiteY1" fmla="*/ 0 h 2097882"/>
              <a:gd name="connsiteX2" fmla="*/ 3345656 w 3345656"/>
              <a:gd name="connsiteY2" fmla="*/ 80963 h 2097882"/>
              <a:gd name="connsiteX3" fmla="*/ 3345656 w 3345656"/>
              <a:gd name="connsiteY3" fmla="*/ 2083594 h 2097882"/>
              <a:gd name="connsiteX4" fmla="*/ 0 w 3345656"/>
              <a:gd name="connsiteY4" fmla="*/ 2097882 h 2097882"/>
              <a:gd name="connsiteX0" fmla="*/ 0 w 2800350"/>
              <a:gd name="connsiteY0" fmla="*/ 1935957 h 2083594"/>
              <a:gd name="connsiteX1" fmla="*/ 2481262 w 2800350"/>
              <a:gd name="connsiteY1" fmla="*/ 0 h 2083594"/>
              <a:gd name="connsiteX2" fmla="*/ 2800350 w 2800350"/>
              <a:gd name="connsiteY2" fmla="*/ 80963 h 2083594"/>
              <a:gd name="connsiteX3" fmla="*/ 2800350 w 2800350"/>
              <a:gd name="connsiteY3" fmla="*/ 2083594 h 2083594"/>
              <a:gd name="connsiteX4" fmla="*/ 0 w 2800350"/>
              <a:gd name="connsiteY4" fmla="*/ 1935957 h 2083594"/>
              <a:gd name="connsiteX0" fmla="*/ 0 w 3352800"/>
              <a:gd name="connsiteY0" fmla="*/ 2083594 h 2083594"/>
              <a:gd name="connsiteX1" fmla="*/ 3033712 w 3352800"/>
              <a:gd name="connsiteY1" fmla="*/ 0 h 2083594"/>
              <a:gd name="connsiteX2" fmla="*/ 3352800 w 3352800"/>
              <a:gd name="connsiteY2" fmla="*/ 80963 h 2083594"/>
              <a:gd name="connsiteX3" fmla="*/ 3352800 w 3352800"/>
              <a:gd name="connsiteY3" fmla="*/ 2083594 h 2083594"/>
              <a:gd name="connsiteX4" fmla="*/ 0 w 3352800"/>
              <a:gd name="connsiteY4" fmla="*/ 2083594 h 2083594"/>
              <a:gd name="connsiteX0" fmla="*/ 0 w 3352800"/>
              <a:gd name="connsiteY0" fmla="*/ 2002631 h 2002631"/>
              <a:gd name="connsiteX1" fmla="*/ 3033712 w 3352800"/>
              <a:gd name="connsiteY1" fmla="*/ 15716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988469 w 3352800"/>
              <a:gd name="connsiteY1" fmla="*/ 59530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3966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45314 w 3352800"/>
              <a:gd name="connsiteY1" fmla="*/ 1224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4839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75865 w 3352800"/>
              <a:gd name="connsiteY1" fmla="*/ 8178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901 h 2002901"/>
              <a:gd name="connsiteX1" fmla="*/ 2836585 w 3352800"/>
              <a:gd name="connsiteY1" fmla="*/ 0 h 2002901"/>
              <a:gd name="connsiteX2" fmla="*/ 3352800 w 3352800"/>
              <a:gd name="connsiteY2" fmla="*/ 270 h 2002901"/>
              <a:gd name="connsiteX3" fmla="*/ 3352800 w 3352800"/>
              <a:gd name="connsiteY3" fmla="*/ 2002901 h 2002901"/>
              <a:gd name="connsiteX4" fmla="*/ 0 w 3352800"/>
              <a:gd name="connsiteY4" fmla="*/ 2002901 h 2002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2002901">
                <a:moveTo>
                  <a:pt x="0" y="2002901"/>
                </a:moveTo>
                <a:lnTo>
                  <a:pt x="2836585" y="0"/>
                </a:lnTo>
                <a:lnTo>
                  <a:pt x="3352800" y="270"/>
                </a:lnTo>
                <a:lnTo>
                  <a:pt x="3352800" y="2002901"/>
                </a:lnTo>
                <a:lnTo>
                  <a:pt x="0" y="2002901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10"/>
          </p:nvPr>
        </p:nvSpPr>
        <p:spPr>
          <a:xfrm rot="19140000">
            <a:off x="268224" y="5870448"/>
            <a:ext cx="2901696" cy="201168"/>
          </a:xfrm>
          <a:prstGeom prst="rect">
            <a:avLst/>
          </a:prstGeom>
        </p:spPr>
        <p:txBody>
          <a:bodyPr/>
          <a:lstStyle/>
          <a:p>
            <a:fld id="{7D0065BE-0657-4A47-90AD-C21C55E16B19}" type="datetime4">
              <a:rPr lang="en-US" smtClean="0"/>
              <a:pPr/>
              <a:t>October 1, 2019</a:t>
            </a:fld>
            <a:endParaRPr lang="en-US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690019" y="6285122"/>
            <a:ext cx="6299200" cy="27432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01384" y="6170822"/>
            <a:ext cx="670560" cy="502920"/>
          </a:xfrm>
          <a:prstGeom prst="ellipse">
            <a:avLst/>
          </a:prstGeom>
        </p:spPr>
        <p:txBody>
          <a:bodyPr/>
          <a:lstStyle/>
          <a:p>
            <a:fld id="{2754ED01-E2A0-4C1E-8E21-014B9904157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291984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ko-KR">
              <a:solidFill>
                <a:srgbClr val="9A5315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>
                <a:solidFill>
                  <a:srgbClr val="9A5315"/>
                </a:solidFill>
              </a:rPr>
              <a:t>1장. 데이터베이스 시스템</a:t>
            </a:r>
            <a:endParaRPr lang="en-US" altLang="ko-KR">
              <a:solidFill>
                <a:srgbClr val="9A5315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ED824C5-9B4B-4C22-B2E0-F6EC0C363E04}" type="slidenum">
              <a:rPr lang="en-US" altLang="ko-KR" smtClean="0">
                <a:solidFill>
                  <a:srgbClr val="D1E5F9">
                    <a:lumMod val="10000"/>
                  </a:srgbClr>
                </a:solidFill>
              </a:rPr>
              <a:pPr>
                <a:defRPr/>
              </a:pPr>
              <a:t>‹#›</a:t>
            </a:fld>
            <a:endParaRPr lang="en-US" altLang="ko-KR">
              <a:solidFill>
                <a:srgbClr val="D1E5F9">
                  <a:lumMod val="10000"/>
                </a:srgbClr>
              </a:solidFill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ko-KR">
              <a:solidFill>
                <a:srgbClr val="9A5315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>
                <a:solidFill>
                  <a:srgbClr val="9A5315"/>
                </a:solidFill>
              </a:rPr>
              <a:t>1장. 데이터베이스 시스템</a:t>
            </a:r>
            <a:endParaRPr lang="en-US" altLang="ko-KR">
              <a:solidFill>
                <a:srgbClr val="9A5315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81F9454-C2F2-46EC-B406-1C05AF192AB6}" type="slidenum">
              <a:rPr lang="en-US" altLang="ko-KR" smtClean="0">
                <a:solidFill>
                  <a:srgbClr val="D1E5F9">
                    <a:lumMod val="10000"/>
                  </a:srgbClr>
                </a:solidFill>
              </a:rPr>
              <a:pPr>
                <a:defRPr/>
              </a:pPr>
              <a:t>‹#›</a:t>
            </a:fld>
            <a:endParaRPr lang="en-US" altLang="ko-KR">
              <a:solidFill>
                <a:srgbClr val="D1E5F9">
                  <a:lumMod val="10000"/>
                </a:srgbClr>
              </a:solidFill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ight Triangle 16"/>
          <p:cNvSpPr/>
          <p:nvPr/>
        </p:nvSpPr>
        <p:spPr>
          <a:xfrm>
            <a:off x="1" y="2647950"/>
            <a:ext cx="4762500" cy="421005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Triangle 17"/>
          <p:cNvSpPr/>
          <p:nvPr/>
        </p:nvSpPr>
        <p:spPr>
          <a:xfrm rot="5400000">
            <a:off x="1720852" y="-1720850"/>
            <a:ext cx="6858000" cy="10299704"/>
          </a:xfrm>
          <a:prstGeom prst="rtTriangle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9140000">
            <a:off x="1046573" y="1576104"/>
            <a:ext cx="6949440" cy="1089427"/>
          </a:xfrm>
        </p:spPr>
        <p:txBody>
          <a:bodyPr bIns="0" anchor="b"/>
          <a:lstStyle>
            <a:lvl1pPr algn="l">
              <a:defRPr kumimoji="0" lang="en-US" sz="2800" b="0" i="0" u="none" strike="noStrike" kern="1200" cap="all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32737" y="2618913"/>
            <a:ext cx="5077039" cy="332468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 rot="19140000">
            <a:off x="1730605" y="2253385"/>
            <a:ext cx="7726347" cy="623314"/>
          </a:xfrm>
        </p:spPr>
        <p:txBody>
          <a:bodyPr>
            <a:normAutofit/>
          </a:bodyPr>
          <a:lstStyle>
            <a:lvl1pPr marL="0" indent="0">
              <a:buNone/>
              <a:defRPr lang="en-US" sz="1400" b="1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itchFamily="34" charset="0"/>
              <a:buNone/>
              <a:tabLst/>
              <a:defRPr/>
            </a:pPr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ko-KR">
              <a:solidFill>
                <a:srgbClr val="9A5315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en-US" altLang="ko-KR" smtClean="0">
                <a:solidFill>
                  <a:srgbClr val="9A5315"/>
                </a:solidFill>
              </a:rPr>
              <a:t>1장. 데이터베이스 시스템</a:t>
            </a:r>
            <a:endParaRPr lang="en-US" altLang="ko-KR">
              <a:solidFill>
                <a:srgbClr val="9A5315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ln>
            <a:solidFill>
              <a:schemeClr val="tx2"/>
            </a:solidFill>
          </a:ln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69DDAB8F-AC3C-4E55-B53B-405AFE4D2E75}" type="slidenum">
              <a:rPr lang="en-US" altLang="ko-KR" smtClean="0">
                <a:solidFill>
                  <a:srgbClr val="D1E5F9">
                    <a:lumMod val="10000"/>
                  </a:srgbClr>
                </a:solidFill>
              </a:rPr>
              <a:pPr>
                <a:defRPr/>
              </a:pPr>
              <a:t>‹#›</a:t>
            </a:fld>
            <a:endParaRPr lang="en-US" altLang="ko-KR">
              <a:solidFill>
                <a:srgbClr val="D1E5F9">
                  <a:lumMod val="10000"/>
                </a:srgbClr>
              </a:solidFill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2705101" y="0"/>
            <a:ext cx="9486900" cy="6858000"/>
          </a:xfrm>
          <a:custGeom>
            <a:avLst/>
            <a:gdLst>
              <a:gd name="connsiteX0" fmla="*/ 0 w 7104888"/>
              <a:gd name="connsiteY0" fmla="*/ 0 h 6858000"/>
              <a:gd name="connsiteX1" fmla="*/ 7104888 w 7104888"/>
              <a:gd name="connsiteY1" fmla="*/ 0 h 6858000"/>
              <a:gd name="connsiteX2" fmla="*/ 7104888 w 7104888"/>
              <a:gd name="connsiteY2" fmla="*/ 6858000 h 6858000"/>
              <a:gd name="connsiteX3" fmla="*/ 0 w 7104888"/>
              <a:gd name="connsiteY3" fmla="*/ 6858000 h 6858000"/>
              <a:gd name="connsiteX4" fmla="*/ 0 w 7104888"/>
              <a:gd name="connsiteY4" fmla="*/ 0 h 6858000"/>
              <a:gd name="connsiteX0" fmla="*/ 0 w 7104888"/>
              <a:gd name="connsiteY0" fmla="*/ 0 h 6858000"/>
              <a:gd name="connsiteX1" fmla="*/ 5695188 w 7104888"/>
              <a:gd name="connsiteY1" fmla="*/ 0 h 6858000"/>
              <a:gd name="connsiteX2" fmla="*/ 7104888 w 7104888"/>
              <a:gd name="connsiteY2" fmla="*/ 0 h 6858000"/>
              <a:gd name="connsiteX3" fmla="*/ 7104888 w 7104888"/>
              <a:gd name="connsiteY3" fmla="*/ 6858000 h 6858000"/>
              <a:gd name="connsiteX4" fmla="*/ 0 w 7104888"/>
              <a:gd name="connsiteY4" fmla="*/ 6858000 h 6858000"/>
              <a:gd name="connsiteX5" fmla="*/ 0 w 7104888"/>
              <a:gd name="connsiteY5" fmla="*/ 0 h 6858000"/>
              <a:gd name="connsiteX0" fmla="*/ 10287 w 7115175"/>
              <a:gd name="connsiteY0" fmla="*/ 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0287 w 7115175"/>
              <a:gd name="connsiteY4" fmla="*/ 6858000 h 6858000"/>
              <a:gd name="connsiteX5" fmla="*/ 0 w 7115175"/>
              <a:gd name="connsiteY5" fmla="*/ 5048250 h 6858000"/>
              <a:gd name="connsiteX6" fmla="*/ 10287 w 7115175"/>
              <a:gd name="connsiteY6" fmla="*/ 0 h 6858000"/>
              <a:gd name="connsiteX0" fmla="*/ 10287 w 7115175"/>
              <a:gd name="connsiteY0" fmla="*/ 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533526 w 7115175"/>
              <a:gd name="connsiteY4" fmla="*/ 6848475 h 6858000"/>
              <a:gd name="connsiteX5" fmla="*/ 10287 w 7115175"/>
              <a:gd name="connsiteY5" fmla="*/ 6858000 h 6858000"/>
              <a:gd name="connsiteX6" fmla="*/ 0 w 7115175"/>
              <a:gd name="connsiteY6" fmla="*/ 5048250 h 6858000"/>
              <a:gd name="connsiteX7" fmla="*/ 10287 w 7115175"/>
              <a:gd name="connsiteY7" fmla="*/ 0 h 6858000"/>
              <a:gd name="connsiteX0" fmla="*/ 10287 w 7115175"/>
              <a:gd name="connsiteY0" fmla="*/ 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533526 w 7115175"/>
              <a:gd name="connsiteY4" fmla="*/ 6848475 h 6858000"/>
              <a:gd name="connsiteX5" fmla="*/ 0 w 7115175"/>
              <a:gd name="connsiteY5" fmla="*/ 5048250 h 6858000"/>
              <a:gd name="connsiteX6" fmla="*/ 10287 w 7115175"/>
              <a:gd name="connsiteY6" fmla="*/ 0 h 6858000"/>
              <a:gd name="connsiteX0" fmla="*/ 0 w 7115175"/>
              <a:gd name="connsiteY0" fmla="*/ 504825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533526 w 7115175"/>
              <a:gd name="connsiteY4" fmla="*/ 6848475 h 6858000"/>
              <a:gd name="connsiteX5" fmla="*/ 0 w 7115175"/>
              <a:gd name="connsiteY5" fmla="*/ 50482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5175" h="6858000">
                <a:moveTo>
                  <a:pt x="0" y="5048250"/>
                </a:moveTo>
                <a:lnTo>
                  <a:pt x="5705475" y="0"/>
                </a:lnTo>
                <a:lnTo>
                  <a:pt x="7115175" y="0"/>
                </a:lnTo>
                <a:lnTo>
                  <a:pt x="7115175" y="6858000"/>
                </a:lnTo>
                <a:lnTo>
                  <a:pt x="1533526" y="6848475"/>
                </a:lnTo>
                <a:lnTo>
                  <a:pt x="0" y="5048250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</p:spPr>
        <p:txBody>
          <a:bodyPr rIns="182880" anchor="ctr"/>
          <a:lstStyle>
            <a:lvl1pPr algn="r">
              <a:defRPr/>
            </a:lvl1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9" name="Right Triangle 8"/>
          <p:cNvSpPr/>
          <p:nvPr/>
        </p:nvSpPr>
        <p:spPr>
          <a:xfrm>
            <a:off x="1" y="2647950"/>
            <a:ext cx="4762500" cy="421005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/>
        </p:nvSpPr>
        <p:spPr>
          <a:xfrm>
            <a:off x="1" y="5048250"/>
            <a:ext cx="4762500" cy="1809750"/>
          </a:xfrm>
          <a:custGeom>
            <a:avLst/>
            <a:gdLst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3571875 w 3571875"/>
              <a:gd name="connsiteY2" fmla="*/ 4210050 h 4210050"/>
              <a:gd name="connsiteX3" fmla="*/ 0 w 3571875"/>
              <a:gd name="connsiteY3" fmla="*/ 4210050 h 4210050"/>
              <a:gd name="connsiteX0" fmla="*/ 0 w 3571875"/>
              <a:gd name="connsiteY0" fmla="*/ 1809750 h 1809750"/>
              <a:gd name="connsiteX1" fmla="*/ 1895475 w 3571875"/>
              <a:gd name="connsiteY1" fmla="*/ 0 h 1809750"/>
              <a:gd name="connsiteX2" fmla="*/ 3571875 w 3571875"/>
              <a:gd name="connsiteY2" fmla="*/ 1809750 h 1809750"/>
              <a:gd name="connsiteX3" fmla="*/ 0 w 3571875"/>
              <a:gd name="connsiteY3" fmla="*/ 1809750 h 1809750"/>
              <a:gd name="connsiteX0" fmla="*/ 0 w 3571875"/>
              <a:gd name="connsiteY0" fmla="*/ 1809750 h 1809750"/>
              <a:gd name="connsiteX1" fmla="*/ 2038350 w 3571875"/>
              <a:gd name="connsiteY1" fmla="*/ 0 h 1809750"/>
              <a:gd name="connsiteX2" fmla="*/ 3571875 w 3571875"/>
              <a:gd name="connsiteY2" fmla="*/ 1809750 h 1809750"/>
              <a:gd name="connsiteX3" fmla="*/ 0 w 3571875"/>
              <a:gd name="connsiteY3" fmla="*/ 1809750 h 1809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71875" h="1809750">
                <a:moveTo>
                  <a:pt x="0" y="1809750"/>
                </a:moveTo>
                <a:lnTo>
                  <a:pt x="2038350" y="0"/>
                </a:lnTo>
                <a:lnTo>
                  <a:pt x="3571875" y="1809750"/>
                </a:lnTo>
                <a:lnTo>
                  <a:pt x="0" y="1809750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9140000">
            <a:off x="894929" y="1717501"/>
            <a:ext cx="7315200" cy="867444"/>
          </a:xfrm>
        </p:spPr>
        <p:txBody>
          <a:bodyPr anchor="b"/>
          <a:lstStyle>
            <a:lvl1pPr algn="l">
              <a:defRPr sz="2800" b="0">
                <a:latin typeface="+mj-lt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 rot="19140000">
            <a:off x="1524639" y="2180529"/>
            <a:ext cx="8128727" cy="740664"/>
          </a:xfrm>
        </p:spPr>
        <p:txBody>
          <a:bodyPr/>
          <a:lstStyle>
            <a:lvl1pPr marL="0" indent="0"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ko-KR">
              <a:solidFill>
                <a:srgbClr val="9A5315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>
                <a:solidFill>
                  <a:srgbClr val="9A5315"/>
                </a:solidFill>
              </a:rPr>
              <a:t>1장. 데이터베이스 시스템</a:t>
            </a:r>
            <a:endParaRPr lang="en-US" altLang="ko-KR">
              <a:solidFill>
                <a:srgbClr val="9A5315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0DF5773-C39F-45A0-8DEE-27A04230CEE2}" type="slidenum">
              <a:rPr lang="en-US" altLang="ko-KR" smtClean="0">
                <a:solidFill>
                  <a:srgbClr val="D1E5F9">
                    <a:lumMod val="10000"/>
                  </a:srgbClr>
                </a:solidFill>
              </a:rPr>
              <a:pPr>
                <a:defRPr/>
              </a:pPr>
              <a:t>‹#›</a:t>
            </a:fld>
            <a:endParaRPr lang="en-US" altLang="ko-KR">
              <a:solidFill>
                <a:srgbClr val="D1E5F9">
                  <a:lumMod val="10000"/>
                </a:srgbClr>
              </a:solidFill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ko-KR">
              <a:solidFill>
                <a:srgbClr val="9A5315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>
                <a:solidFill>
                  <a:srgbClr val="9A5315"/>
                </a:solidFill>
              </a:rPr>
              <a:t>1장. 데이터베이스 시스템</a:t>
            </a:r>
            <a:endParaRPr lang="en-US" altLang="ko-KR">
              <a:solidFill>
                <a:srgbClr val="9A5315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48A57E-EF66-4BFD-99D9-C41BCBE33275}" type="slidenum">
              <a:rPr lang="en-US" altLang="ko-KR" smtClean="0">
                <a:solidFill>
                  <a:srgbClr val="D1E5F9">
                    <a:lumMod val="10000"/>
                  </a:srgbClr>
                </a:solidFill>
              </a:rPr>
              <a:pPr>
                <a:defRPr/>
              </a:pPr>
              <a:t>‹#›</a:t>
            </a:fld>
            <a:endParaRPr lang="en-US" altLang="ko-KR">
              <a:solidFill>
                <a:srgbClr val="D1E5F9">
                  <a:lumMod val="10000"/>
                </a:srgbClr>
              </a:solidFill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4678362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4678362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ko-KR">
              <a:solidFill>
                <a:srgbClr val="9A5315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>
                <a:solidFill>
                  <a:srgbClr val="9A5315"/>
                </a:solidFill>
              </a:rPr>
              <a:t>1장. 데이터베이스 시스템</a:t>
            </a:r>
            <a:endParaRPr lang="en-US" altLang="ko-KR">
              <a:solidFill>
                <a:srgbClr val="9A5315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BA5C5E-5EB4-4BD7-94D7-D0A131F9B84D}" type="slidenum">
              <a:rPr lang="en-US" altLang="ko-KR" smtClean="0">
                <a:solidFill>
                  <a:srgbClr val="D1E5F9">
                    <a:lumMod val="10000"/>
                  </a:srgbClr>
                </a:solidFill>
              </a:rPr>
              <a:pPr>
                <a:defRPr/>
              </a:pPr>
              <a:t>‹#›</a:t>
            </a:fld>
            <a:endParaRPr lang="en-US" altLang="ko-KR">
              <a:solidFill>
                <a:srgbClr val="D1E5F9">
                  <a:lumMod val="10000"/>
                </a:srgbClr>
              </a:solidFill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내용 개체 틀 4"/>
          <p:cNvSpPr>
            <a:spLocks noGrp="1"/>
          </p:cNvSpPr>
          <p:nvPr>
            <p:ph sz="quarter" idx="14"/>
          </p:nvPr>
        </p:nvSpPr>
        <p:spPr>
          <a:xfrm>
            <a:off x="431800" y="1268884"/>
            <a:ext cx="11328400" cy="48244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10" name="Title Placeholder 1"/>
          <p:cNvSpPr>
            <a:spLocks noGrp="1"/>
          </p:cNvSpPr>
          <p:nvPr>
            <p:ph type="title"/>
          </p:nvPr>
        </p:nvSpPr>
        <p:spPr bwMode="auto">
          <a:xfrm>
            <a:off x="455085" y="134938"/>
            <a:ext cx="11326283" cy="630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lvl="0"/>
            <a:r>
              <a:rPr lang="ko-KR" altLang="en-US" dirty="0" smtClean="0"/>
              <a:t>마스터 제목 스타일 편집</a:t>
            </a:r>
            <a:endParaRPr lang="ko-KR" altLang="ko-KR" dirty="0" smtClean="0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5"/>
          </p:nvPr>
        </p:nvSpPr>
        <p:spPr>
          <a:xfrm>
            <a:off x="9359900" y="6519866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8BF121B-6F42-47FC-9611-6CF3041B89A7}" type="slidenum">
              <a:rPr lang="ko-KR" altLang="en-US">
                <a:solidFill>
                  <a:srgbClr val="D1E5F9">
                    <a:lumMod val="10000"/>
                  </a:srgbClr>
                </a:solidFill>
              </a:rPr>
              <a:pPr>
                <a:defRPr/>
              </a:pPr>
              <a:t>‹#›</a:t>
            </a:fld>
            <a:endParaRPr lang="ko-KR" altLang="en-US">
              <a:solidFill>
                <a:srgbClr val="D1E5F9">
                  <a:lumMod val="1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1817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4장. 관계 대수와 SQL</a:t>
            </a:r>
            <a:endParaRPr lang="en-US" altLang="ko-K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847961E-B4B3-4301-9757-92DDAE5BEE2D}" type="slidenum">
              <a:rPr lang="en-US" altLang="ko-KR" smtClean="0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/>
        </p:nvSpPr>
        <p:spPr>
          <a:xfrm>
            <a:off x="-3173" y="-925"/>
            <a:ext cx="12195173" cy="6858925"/>
          </a:xfrm>
          <a:custGeom>
            <a:avLst/>
            <a:gdLst>
              <a:gd name="connsiteX0" fmla="*/ 0 w 3350419"/>
              <a:gd name="connsiteY0" fmla="*/ 2081213 h 2083594"/>
              <a:gd name="connsiteX1" fmla="*/ 3031331 w 3350419"/>
              <a:gd name="connsiteY1" fmla="*/ 0 h 2083594"/>
              <a:gd name="connsiteX2" fmla="*/ 3350419 w 3350419"/>
              <a:gd name="connsiteY2" fmla="*/ 80963 h 2083594"/>
              <a:gd name="connsiteX3" fmla="*/ 3350419 w 3350419"/>
              <a:gd name="connsiteY3" fmla="*/ 2083594 h 2083594"/>
              <a:gd name="connsiteX4" fmla="*/ 0 w 3350419"/>
              <a:gd name="connsiteY4" fmla="*/ 2081213 h 2083594"/>
              <a:gd name="connsiteX0" fmla="*/ 0 w 3112294"/>
              <a:gd name="connsiteY0" fmla="*/ 2019301 h 2083594"/>
              <a:gd name="connsiteX1" fmla="*/ 2793206 w 3112294"/>
              <a:gd name="connsiteY1" fmla="*/ 0 h 2083594"/>
              <a:gd name="connsiteX2" fmla="*/ 3112294 w 3112294"/>
              <a:gd name="connsiteY2" fmla="*/ 80963 h 2083594"/>
              <a:gd name="connsiteX3" fmla="*/ 3112294 w 3112294"/>
              <a:gd name="connsiteY3" fmla="*/ 2083594 h 2083594"/>
              <a:gd name="connsiteX4" fmla="*/ 0 w 3112294"/>
              <a:gd name="connsiteY4" fmla="*/ 2019301 h 2083594"/>
              <a:gd name="connsiteX0" fmla="*/ 0 w 3345656"/>
              <a:gd name="connsiteY0" fmla="*/ 2097882 h 2097882"/>
              <a:gd name="connsiteX1" fmla="*/ 3026568 w 3345656"/>
              <a:gd name="connsiteY1" fmla="*/ 0 h 2097882"/>
              <a:gd name="connsiteX2" fmla="*/ 3345656 w 3345656"/>
              <a:gd name="connsiteY2" fmla="*/ 80963 h 2097882"/>
              <a:gd name="connsiteX3" fmla="*/ 3345656 w 3345656"/>
              <a:gd name="connsiteY3" fmla="*/ 2083594 h 2097882"/>
              <a:gd name="connsiteX4" fmla="*/ 0 w 3345656"/>
              <a:gd name="connsiteY4" fmla="*/ 2097882 h 2097882"/>
              <a:gd name="connsiteX0" fmla="*/ 0 w 2800350"/>
              <a:gd name="connsiteY0" fmla="*/ 1935957 h 2083594"/>
              <a:gd name="connsiteX1" fmla="*/ 2481262 w 2800350"/>
              <a:gd name="connsiteY1" fmla="*/ 0 h 2083594"/>
              <a:gd name="connsiteX2" fmla="*/ 2800350 w 2800350"/>
              <a:gd name="connsiteY2" fmla="*/ 80963 h 2083594"/>
              <a:gd name="connsiteX3" fmla="*/ 2800350 w 2800350"/>
              <a:gd name="connsiteY3" fmla="*/ 2083594 h 2083594"/>
              <a:gd name="connsiteX4" fmla="*/ 0 w 2800350"/>
              <a:gd name="connsiteY4" fmla="*/ 1935957 h 2083594"/>
              <a:gd name="connsiteX0" fmla="*/ 0 w 3352800"/>
              <a:gd name="connsiteY0" fmla="*/ 2083594 h 2083594"/>
              <a:gd name="connsiteX1" fmla="*/ 3033712 w 3352800"/>
              <a:gd name="connsiteY1" fmla="*/ 0 h 2083594"/>
              <a:gd name="connsiteX2" fmla="*/ 3352800 w 3352800"/>
              <a:gd name="connsiteY2" fmla="*/ 80963 h 2083594"/>
              <a:gd name="connsiteX3" fmla="*/ 3352800 w 3352800"/>
              <a:gd name="connsiteY3" fmla="*/ 2083594 h 2083594"/>
              <a:gd name="connsiteX4" fmla="*/ 0 w 3352800"/>
              <a:gd name="connsiteY4" fmla="*/ 2083594 h 2083594"/>
              <a:gd name="connsiteX0" fmla="*/ 0 w 3352800"/>
              <a:gd name="connsiteY0" fmla="*/ 2002631 h 2002631"/>
              <a:gd name="connsiteX1" fmla="*/ 3033712 w 3352800"/>
              <a:gd name="connsiteY1" fmla="*/ 15716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988469 w 3352800"/>
              <a:gd name="connsiteY1" fmla="*/ 59530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3966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45314 w 3352800"/>
              <a:gd name="connsiteY1" fmla="*/ 1224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4839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75865 w 3352800"/>
              <a:gd name="connsiteY1" fmla="*/ 8178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901 h 2002901"/>
              <a:gd name="connsiteX1" fmla="*/ 2836585 w 3352800"/>
              <a:gd name="connsiteY1" fmla="*/ 0 h 2002901"/>
              <a:gd name="connsiteX2" fmla="*/ 3352800 w 3352800"/>
              <a:gd name="connsiteY2" fmla="*/ 270 h 2002901"/>
              <a:gd name="connsiteX3" fmla="*/ 3352800 w 3352800"/>
              <a:gd name="connsiteY3" fmla="*/ 2002901 h 2002901"/>
              <a:gd name="connsiteX4" fmla="*/ 0 w 3352800"/>
              <a:gd name="connsiteY4" fmla="*/ 2002901 h 2002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2002901">
                <a:moveTo>
                  <a:pt x="0" y="2002901"/>
                </a:moveTo>
                <a:lnTo>
                  <a:pt x="2836585" y="0"/>
                </a:lnTo>
                <a:lnTo>
                  <a:pt x="3352800" y="270"/>
                </a:lnTo>
                <a:lnTo>
                  <a:pt x="3352800" y="2002901"/>
                </a:lnTo>
                <a:lnTo>
                  <a:pt x="0" y="200290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Triangle 6"/>
          <p:cNvSpPr/>
          <p:nvPr/>
        </p:nvSpPr>
        <p:spPr>
          <a:xfrm>
            <a:off x="2" y="2647950"/>
            <a:ext cx="4762500" cy="4210050"/>
          </a:xfrm>
          <a:prstGeom prst="rtTriangle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9140000">
            <a:off x="1092532" y="1726740"/>
            <a:ext cx="7534656" cy="1207509"/>
          </a:xfrm>
        </p:spPr>
        <p:txBody>
          <a:bodyPr bIns="9144" anchor="b"/>
          <a:lstStyle>
            <a:lvl1pPr algn="l">
              <a:defRPr kumimoji="0" lang="en-US" sz="3200" b="0" i="0" u="none" strike="noStrike" kern="1200" cap="all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 rot="19140000">
            <a:off x="1621536" y="2468304"/>
            <a:ext cx="8680704" cy="329184"/>
          </a:xfrm>
        </p:spPr>
        <p:txBody>
          <a:bodyPr anchor="t">
            <a:normAutofit/>
          </a:bodyPr>
          <a:lstStyle>
            <a:lvl1pPr marL="0" indent="0">
              <a:buNone/>
              <a:defRPr kumimoji="0" lang="en-US" sz="1400" b="0" i="0" u="none" strike="noStrike" kern="1200" cap="all" spc="40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j-ea"/>
                <a:cs typeface="Tunga" pitchFamily="2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itchFamily="34" charset="0"/>
              <a:buNone/>
              <a:tabLst/>
              <a:defRPr/>
            </a:pPr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D2193-4505-4A75-99BB-880C6989A757}" type="datetime4">
              <a:rPr lang="en-US" smtClean="0"/>
              <a:pPr/>
              <a:t>October 1,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097280"/>
            <a:ext cx="4267200" cy="371246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6688" y="1097280"/>
            <a:ext cx="4267200" cy="371246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4장. 관계 대수와 SQL</a:t>
            </a:r>
            <a:endParaRPr lang="en-US" altLang="ko-K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DF73898-5BEB-475D-AFF5-078ACB076994}" type="slidenum">
              <a:rPr lang="en-US" altLang="ko-KR" smtClean="0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097280"/>
            <a:ext cx="4267200" cy="548640"/>
          </a:xfrm>
        </p:spPr>
        <p:txBody>
          <a:bodyPr anchor="b">
            <a:normAutofit/>
          </a:bodyPr>
          <a:lstStyle>
            <a:lvl1pPr marL="0" indent="0">
              <a:buNone/>
              <a:defRPr lang="en-US" sz="1400" b="0" kern="1200" cap="all" spc="400" baseline="0" dirty="0" smtClean="0">
                <a:solidFill>
                  <a:schemeClr val="tx1"/>
                </a:solidFill>
                <a:latin typeface="+mn-lt"/>
                <a:ea typeface="+mj-ea"/>
                <a:cs typeface="Tunga" pitchFamily="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itchFamily="34" charset="0"/>
              <a:buNone/>
            </a:pPr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2200" y="1701848"/>
            <a:ext cx="4267200" cy="31089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6688" y="1097280"/>
            <a:ext cx="4267200" cy="548640"/>
          </a:xfrm>
        </p:spPr>
        <p:txBody>
          <a:bodyPr anchor="b">
            <a:normAutofit/>
          </a:bodyPr>
          <a:lstStyle>
            <a:lvl1pPr marL="0" indent="0">
              <a:buNone/>
              <a:defRPr lang="en-US" sz="1400" b="0" kern="1200" cap="all" spc="400" baseline="0" dirty="0" smtClean="0">
                <a:solidFill>
                  <a:schemeClr val="tx1"/>
                </a:solidFill>
                <a:latin typeface="+mn-lt"/>
                <a:ea typeface="+mj-ea"/>
                <a:cs typeface="Tunga" pitchFamily="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itchFamily="34" charset="0"/>
              <a:buNone/>
            </a:pPr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6688" y="1701848"/>
            <a:ext cx="4267200" cy="31089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4장. 관계 대수와 SQL</a:t>
            </a:r>
            <a:endParaRPr lang="en-US" altLang="ko-K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F61C755-6611-4A34-9453-898DD0F6825F}" type="slidenum">
              <a:rPr lang="en-US" altLang="ko-KR" smtClean="0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4장. 관계 대수와 SQL</a:t>
            </a:r>
            <a:endParaRPr lang="en-US" altLang="ko-K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3B36F0B-5045-41DC-AE06-3CCD8F32E4CA}" type="slidenum">
              <a:rPr lang="en-US" altLang="ko-KR" smtClean="0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4장. 관계 대수와 SQL</a:t>
            </a:r>
            <a:endParaRPr lang="en-US" altLang="ko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139EF34-C5EA-4633-B5C2-AC49F6A0AC86}" type="slidenum">
              <a:rPr lang="en-US" altLang="ko-KR" smtClean="0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ight Triangle 16"/>
          <p:cNvSpPr/>
          <p:nvPr/>
        </p:nvSpPr>
        <p:spPr>
          <a:xfrm>
            <a:off x="2" y="2647950"/>
            <a:ext cx="4762500" cy="421005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Triangle 17"/>
          <p:cNvSpPr/>
          <p:nvPr/>
        </p:nvSpPr>
        <p:spPr>
          <a:xfrm rot="5400000">
            <a:off x="1720852" y="-1720850"/>
            <a:ext cx="6858000" cy="10299704"/>
          </a:xfrm>
          <a:prstGeom prst="rtTriangle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9140000">
            <a:off x="1046573" y="1576106"/>
            <a:ext cx="6949440" cy="1089427"/>
          </a:xfrm>
        </p:spPr>
        <p:txBody>
          <a:bodyPr bIns="0" anchor="b"/>
          <a:lstStyle>
            <a:lvl1pPr algn="l">
              <a:defRPr kumimoji="0" lang="en-US" sz="2800" b="0" i="0" u="none" strike="noStrike" kern="1200" cap="all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32738" y="2618915"/>
            <a:ext cx="5077039" cy="332468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 rot="19140000">
            <a:off x="1730605" y="2253385"/>
            <a:ext cx="7726347" cy="623314"/>
          </a:xfrm>
        </p:spPr>
        <p:txBody>
          <a:bodyPr>
            <a:normAutofit/>
          </a:bodyPr>
          <a:lstStyle>
            <a:lvl1pPr marL="0" indent="0">
              <a:buNone/>
              <a:defRPr lang="en-US" sz="1400" b="1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itchFamily="34" charset="0"/>
              <a:buNone/>
              <a:tabLst/>
              <a:defRPr/>
            </a:pPr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en-US" altLang="ko-KR" smtClean="0"/>
              <a:t>4장. 관계 대수와 SQL</a:t>
            </a:r>
            <a:endParaRPr lang="en-US" altLang="ko-K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ln>
            <a:solidFill>
              <a:schemeClr val="tx2"/>
            </a:solidFill>
          </a:ln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FAA3A418-EA09-4538-AF99-1D5C9616DBF3}" type="slidenum">
              <a:rPr lang="en-US" altLang="ko-KR" smtClean="0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>
          <a:xfrm>
            <a:off x="-3174" y="5050633"/>
            <a:ext cx="4765676" cy="1807368"/>
          </a:xfrm>
          <a:custGeom>
            <a:avLst/>
            <a:gdLst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3571875 w 3571875"/>
              <a:gd name="connsiteY2" fmla="*/ 4210050 h 4210050"/>
              <a:gd name="connsiteX3" fmla="*/ 0 w 3571875"/>
              <a:gd name="connsiteY3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88394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205038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281238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76450 w 3571875"/>
              <a:gd name="connsiteY2" fmla="*/ 2274094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245519 w 3571875"/>
              <a:gd name="connsiteY2" fmla="*/ 2405063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38350 w 3571875"/>
              <a:gd name="connsiteY2" fmla="*/ 2405063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2433637 h 2433637"/>
              <a:gd name="connsiteX1" fmla="*/ 257175 w 3571875"/>
              <a:gd name="connsiteY1" fmla="*/ 0 h 2433637"/>
              <a:gd name="connsiteX2" fmla="*/ 2038350 w 3571875"/>
              <a:gd name="connsiteY2" fmla="*/ 628650 h 2433637"/>
              <a:gd name="connsiteX3" fmla="*/ 3571875 w 3571875"/>
              <a:gd name="connsiteY3" fmla="*/ 2433637 h 2433637"/>
              <a:gd name="connsiteX4" fmla="*/ 0 w 3571875"/>
              <a:gd name="connsiteY4" fmla="*/ 2433637 h 2433637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2040732 w 3574257"/>
              <a:gd name="connsiteY2" fmla="*/ 2381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924051 w 3574257"/>
              <a:gd name="connsiteY2" fmla="*/ 307181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9749 h 1809749"/>
              <a:gd name="connsiteX1" fmla="*/ 0 w 3574257"/>
              <a:gd name="connsiteY1" fmla="*/ 2381 h 1809749"/>
              <a:gd name="connsiteX2" fmla="*/ 2038351 w 3574257"/>
              <a:gd name="connsiteY2" fmla="*/ 0 h 1809749"/>
              <a:gd name="connsiteX3" fmla="*/ 3574257 w 3574257"/>
              <a:gd name="connsiteY3" fmla="*/ 1809749 h 1809749"/>
              <a:gd name="connsiteX4" fmla="*/ 2382 w 3574257"/>
              <a:gd name="connsiteY4" fmla="*/ 1809749 h 1809749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640682 w 3574257"/>
              <a:gd name="connsiteY2" fmla="*/ 450057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9749 h 1809749"/>
              <a:gd name="connsiteX1" fmla="*/ 0 w 3574257"/>
              <a:gd name="connsiteY1" fmla="*/ 2381 h 1809749"/>
              <a:gd name="connsiteX2" fmla="*/ 2038351 w 3574257"/>
              <a:gd name="connsiteY2" fmla="*/ 0 h 1809749"/>
              <a:gd name="connsiteX3" fmla="*/ 3574257 w 3574257"/>
              <a:gd name="connsiteY3" fmla="*/ 1809749 h 1809749"/>
              <a:gd name="connsiteX4" fmla="*/ 2382 w 3574257"/>
              <a:gd name="connsiteY4" fmla="*/ 1809749 h 1809749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657351 w 3574257"/>
              <a:gd name="connsiteY2" fmla="*/ 230982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2040732 w 3574257"/>
              <a:gd name="connsiteY2" fmla="*/ 2382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774032 w 3574257"/>
              <a:gd name="connsiteY2" fmla="*/ 161925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969294 w 3574257"/>
              <a:gd name="connsiteY2" fmla="*/ 21432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819275 w 3574257"/>
              <a:gd name="connsiteY2" fmla="*/ 200026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2045494 w 3574257"/>
              <a:gd name="connsiteY2" fmla="*/ 1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74257" h="1807368">
                <a:moveTo>
                  <a:pt x="2382" y="1807368"/>
                </a:moveTo>
                <a:lnTo>
                  <a:pt x="0" y="0"/>
                </a:lnTo>
                <a:lnTo>
                  <a:pt x="2045494" y="1"/>
                </a:lnTo>
                <a:lnTo>
                  <a:pt x="3574257" y="1807368"/>
                </a:lnTo>
                <a:lnTo>
                  <a:pt x="2382" y="180736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-3173" y="5051295"/>
            <a:ext cx="12195173" cy="1806709"/>
          </a:xfrm>
          <a:custGeom>
            <a:avLst/>
            <a:gdLst>
              <a:gd name="connsiteX0" fmla="*/ 0 w 3350419"/>
              <a:gd name="connsiteY0" fmla="*/ 2081213 h 2083594"/>
              <a:gd name="connsiteX1" fmla="*/ 3031331 w 3350419"/>
              <a:gd name="connsiteY1" fmla="*/ 0 h 2083594"/>
              <a:gd name="connsiteX2" fmla="*/ 3350419 w 3350419"/>
              <a:gd name="connsiteY2" fmla="*/ 80963 h 2083594"/>
              <a:gd name="connsiteX3" fmla="*/ 3350419 w 3350419"/>
              <a:gd name="connsiteY3" fmla="*/ 2083594 h 2083594"/>
              <a:gd name="connsiteX4" fmla="*/ 0 w 3350419"/>
              <a:gd name="connsiteY4" fmla="*/ 2081213 h 2083594"/>
              <a:gd name="connsiteX0" fmla="*/ 0 w 3112294"/>
              <a:gd name="connsiteY0" fmla="*/ 2019301 h 2083594"/>
              <a:gd name="connsiteX1" fmla="*/ 2793206 w 3112294"/>
              <a:gd name="connsiteY1" fmla="*/ 0 h 2083594"/>
              <a:gd name="connsiteX2" fmla="*/ 3112294 w 3112294"/>
              <a:gd name="connsiteY2" fmla="*/ 80963 h 2083594"/>
              <a:gd name="connsiteX3" fmla="*/ 3112294 w 3112294"/>
              <a:gd name="connsiteY3" fmla="*/ 2083594 h 2083594"/>
              <a:gd name="connsiteX4" fmla="*/ 0 w 3112294"/>
              <a:gd name="connsiteY4" fmla="*/ 2019301 h 2083594"/>
              <a:gd name="connsiteX0" fmla="*/ 0 w 3345656"/>
              <a:gd name="connsiteY0" fmla="*/ 2097882 h 2097882"/>
              <a:gd name="connsiteX1" fmla="*/ 3026568 w 3345656"/>
              <a:gd name="connsiteY1" fmla="*/ 0 h 2097882"/>
              <a:gd name="connsiteX2" fmla="*/ 3345656 w 3345656"/>
              <a:gd name="connsiteY2" fmla="*/ 80963 h 2097882"/>
              <a:gd name="connsiteX3" fmla="*/ 3345656 w 3345656"/>
              <a:gd name="connsiteY3" fmla="*/ 2083594 h 2097882"/>
              <a:gd name="connsiteX4" fmla="*/ 0 w 3345656"/>
              <a:gd name="connsiteY4" fmla="*/ 2097882 h 2097882"/>
              <a:gd name="connsiteX0" fmla="*/ 0 w 2800350"/>
              <a:gd name="connsiteY0" fmla="*/ 1935957 h 2083594"/>
              <a:gd name="connsiteX1" fmla="*/ 2481262 w 2800350"/>
              <a:gd name="connsiteY1" fmla="*/ 0 h 2083594"/>
              <a:gd name="connsiteX2" fmla="*/ 2800350 w 2800350"/>
              <a:gd name="connsiteY2" fmla="*/ 80963 h 2083594"/>
              <a:gd name="connsiteX3" fmla="*/ 2800350 w 2800350"/>
              <a:gd name="connsiteY3" fmla="*/ 2083594 h 2083594"/>
              <a:gd name="connsiteX4" fmla="*/ 0 w 2800350"/>
              <a:gd name="connsiteY4" fmla="*/ 1935957 h 2083594"/>
              <a:gd name="connsiteX0" fmla="*/ 0 w 3352800"/>
              <a:gd name="connsiteY0" fmla="*/ 2083594 h 2083594"/>
              <a:gd name="connsiteX1" fmla="*/ 3033712 w 3352800"/>
              <a:gd name="connsiteY1" fmla="*/ 0 h 2083594"/>
              <a:gd name="connsiteX2" fmla="*/ 3352800 w 3352800"/>
              <a:gd name="connsiteY2" fmla="*/ 80963 h 2083594"/>
              <a:gd name="connsiteX3" fmla="*/ 3352800 w 3352800"/>
              <a:gd name="connsiteY3" fmla="*/ 2083594 h 2083594"/>
              <a:gd name="connsiteX4" fmla="*/ 0 w 3352800"/>
              <a:gd name="connsiteY4" fmla="*/ 2083594 h 2083594"/>
              <a:gd name="connsiteX0" fmla="*/ 0 w 3352800"/>
              <a:gd name="connsiteY0" fmla="*/ 2002631 h 2002631"/>
              <a:gd name="connsiteX1" fmla="*/ 3033712 w 3352800"/>
              <a:gd name="connsiteY1" fmla="*/ 15716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988469 w 3352800"/>
              <a:gd name="connsiteY1" fmla="*/ 59530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3966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45314 w 3352800"/>
              <a:gd name="connsiteY1" fmla="*/ 1224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4839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75865 w 3352800"/>
              <a:gd name="connsiteY1" fmla="*/ 8178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901 h 2002901"/>
              <a:gd name="connsiteX1" fmla="*/ 2836585 w 3352800"/>
              <a:gd name="connsiteY1" fmla="*/ 0 h 2002901"/>
              <a:gd name="connsiteX2" fmla="*/ 3352800 w 3352800"/>
              <a:gd name="connsiteY2" fmla="*/ 270 h 2002901"/>
              <a:gd name="connsiteX3" fmla="*/ 3352800 w 3352800"/>
              <a:gd name="connsiteY3" fmla="*/ 2002901 h 2002901"/>
              <a:gd name="connsiteX4" fmla="*/ 0 w 3352800"/>
              <a:gd name="connsiteY4" fmla="*/ 2002901 h 2002901"/>
              <a:gd name="connsiteX0" fmla="*/ 0 w 3352800"/>
              <a:gd name="connsiteY0" fmla="*/ 2002631 h 2002631"/>
              <a:gd name="connsiteX1" fmla="*/ 754045 w 3352800"/>
              <a:gd name="connsiteY1" fmla="*/ 146832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534305 h 534305"/>
              <a:gd name="connsiteX1" fmla="*/ 754045 w 3352800"/>
              <a:gd name="connsiteY1" fmla="*/ 0 h 534305"/>
              <a:gd name="connsiteX2" fmla="*/ 3352800 w 3352800"/>
              <a:gd name="connsiteY2" fmla="*/ 7687 h 534305"/>
              <a:gd name="connsiteX3" fmla="*/ 3352800 w 3352800"/>
              <a:gd name="connsiteY3" fmla="*/ 534305 h 534305"/>
              <a:gd name="connsiteX4" fmla="*/ 0 w 3352800"/>
              <a:gd name="connsiteY4" fmla="*/ 534305 h 534305"/>
              <a:gd name="connsiteX0" fmla="*/ 0 w 3352800"/>
              <a:gd name="connsiteY0" fmla="*/ 534305 h 534305"/>
              <a:gd name="connsiteX1" fmla="*/ 754045 w 3352800"/>
              <a:gd name="connsiteY1" fmla="*/ 0 h 534305"/>
              <a:gd name="connsiteX2" fmla="*/ 3352800 w 3352800"/>
              <a:gd name="connsiteY2" fmla="*/ 7687 h 534305"/>
              <a:gd name="connsiteX3" fmla="*/ 3352800 w 3352800"/>
              <a:gd name="connsiteY3" fmla="*/ 534305 h 534305"/>
              <a:gd name="connsiteX4" fmla="*/ 0 w 3352800"/>
              <a:gd name="connsiteY4" fmla="*/ 534305 h 534305"/>
              <a:gd name="connsiteX0" fmla="*/ 0 w 3352800"/>
              <a:gd name="connsiteY0" fmla="*/ 526618 h 526618"/>
              <a:gd name="connsiteX1" fmla="*/ 980611 w 3352800"/>
              <a:gd name="connsiteY1" fmla="*/ 93681 h 526618"/>
              <a:gd name="connsiteX2" fmla="*/ 3352800 w 3352800"/>
              <a:gd name="connsiteY2" fmla="*/ 0 h 526618"/>
              <a:gd name="connsiteX3" fmla="*/ 3352800 w 3352800"/>
              <a:gd name="connsiteY3" fmla="*/ 526618 h 526618"/>
              <a:gd name="connsiteX4" fmla="*/ 0 w 3352800"/>
              <a:gd name="connsiteY4" fmla="*/ 526618 h 526618"/>
              <a:gd name="connsiteX0" fmla="*/ 0 w 3352800"/>
              <a:gd name="connsiteY0" fmla="*/ 526888 h 526888"/>
              <a:gd name="connsiteX1" fmla="*/ 744735 w 3352800"/>
              <a:gd name="connsiteY1" fmla="*/ 0 h 526888"/>
              <a:gd name="connsiteX2" fmla="*/ 3352800 w 3352800"/>
              <a:gd name="connsiteY2" fmla="*/ 270 h 526888"/>
              <a:gd name="connsiteX3" fmla="*/ 3352800 w 3352800"/>
              <a:gd name="connsiteY3" fmla="*/ 526888 h 526888"/>
              <a:gd name="connsiteX4" fmla="*/ 0 w 3352800"/>
              <a:gd name="connsiteY4" fmla="*/ 526888 h 526888"/>
              <a:gd name="connsiteX0" fmla="*/ 0 w 3352800"/>
              <a:gd name="connsiteY0" fmla="*/ 526618 h 526618"/>
              <a:gd name="connsiteX1" fmla="*/ 811948 w 3352800"/>
              <a:gd name="connsiteY1" fmla="*/ 60921 h 526618"/>
              <a:gd name="connsiteX2" fmla="*/ 3352800 w 3352800"/>
              <a:gd name="connsiteY2" fmla="*/ 0 h 526618"/>
              <a:gd name="connsiteX3" fmla="*/ 3352800 w 3352800"/>
              <a:gd name="connsiteY3" fmla="*/ 526618 h 526618"/>
              <a:gd name="connsiteX4" fmla="*/ 0 w 3352800"/>
              <a:gd name="connsiteY4" fmla="*/ 526618 h 526618"/>
              <a:gd name="connsiteX0" fmla="*/ 0 w 3352800"/>
              <a:gd name="connsiteY0" fmla="*/ 527584 h 527584"/>
              <a:gd name="connsiteX1" fmla="*/ 751718 w 3352800"/>
              <a:gd name="connsiteY1" fmla="*/ 0 h 527584"/>
              <a:gd name="connsiteX2" fmla="*/ 3352800 w 3352800"/>
              <a:gd name="connsiteY2" fmla="*/ 966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  <a:gd name="connsiteX0" fmla="*/ 0 w 3352800"/>
              <a:gd name="connsiteY0" fmla="*/ 527584 h 527584"/>
              <a:gd name="connsiteX1" fmla="*/ 751718 w 3352800"/>
              <a:gd name="connsiteY1" fmla="*/ 0 h 527584"/>
              <a:gd name="connsiteX2" fmla="*/ 3241069 w 3352800"/>
              <a:gd name="connsiteY2" fmla="*/ 94144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  <a:gd name="connsiteX0" fmla="*/ 0 w 3352800"/>
              <a:gd name="connsiteY0" fmla="*/ 527584 h 527584"/>
              <a:gd name="connsiteX1" fmla="*/ 751718 w 3352800"/>
              <a:gd name="connsiteY1" fmla="*/ 0 h 527584"/>
              <a:gd name="connsiteX2" fmla="*/ 3352800 w 3352800"/>
              <a:gd name="connsiteY2" fmla="*/ 271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  <a:gd name="connsiteX0" fmla="*/ 0 w 3352800"/>
              <a:gd name="connsiteY0" fmla="*/ 527313 h 527313"/>
              <a:gd name="connsiteX1" fmla="*/ 900984 w 3352800"/>
              <a:gd name="connsiteY1" fmla="*/ 97774 h 527313"/>
              <a:gd name="connsiteX2" fmla="*/ 3352800 w 3352800"/>
              <a:gd name="connsiteY2" fmla="*/ 0 h 527313"/>
              <a:gd name="connsiteX3" fmla="*/ 3352800 w 3352800"/>
              <a:gd name="connsiteY3" fmla="*/ 527313 h 527313"/>
              <a:gd name="connsiteX4" fmla="*/ 0 w 3352800"/>
              <a:gd name="connsiteY4" fmla="*/ 527313 h 527313"/>
              <a:gd name="connsiteX0" fmla="*/ 0 w 3352800"/>
              <a:gd name="connsiteY0" fmla="*/ 527584 h 527584"/>
              <a:gd name="connsiteX1" fmla="*/ 748227 w 3352800"/>
              <a:gd name="connsiteY1" fmla="*/ 0 h 527584"/>
              <a:gd name="connsiteX2" fmla="*/ 3352800 w 3352800"/>
              <a:gd name="connsiteY2" fmla="*/ 271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527584">
                <a:moveTo>
                  <a:pt x="0" y="527584"/>
                </a:moveTo>
                <a:lnTo>
                  <a:pt x="748227" y="0"/>
                </a:lnTo>
                <a:lnTo>
                  <a:pt x="3352800" y="271"/>
                </a:lnTo>
                <a:lnTo>
                  <a:pt x="3352800" y="527584"/>
                </a:lnTo>
                <a:lnTo>
                  <a:pt x="0" y="527584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365760"/>
            <a:ext cx="10027920" cy="5486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100631"/>
            <a:ext cx="10027920" cy="35798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9140000">
            <a:off x="268224" y="5870448"/>
            <a:ext cx="2901696" cy="2011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90019" y="6285122"/>
            <a:ext cx="62992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200" baseline="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r>
              <a:rPr lang="en-US" altLang="ko-KR" smtClean="0"/>
              <a:t>4장. 관계 대수와 SQL</a:t>
            </a:r>
            <a:endParaRPr lang="en-US" altLang="ko-K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01384" y="6170822"/>
            <a:ext cx="670560" cy="502920"/>
          </a:xfrm>
          <a:prstGeom prst="ellipse">
            <a:avLst/>
          </a:prstGeom>
          <a:ln w="19050">
            <a:solidFill>
              <a:srgbClr val="FFFFFF"/>
            </a:solidFill>
          </a:ln>
        </p:spPr>
        <p:txBody>
          <a:bodyPr vert="horz" lIns="9144" tIns="9144" rIns="9144" bIns="9144" rtlCol="0" anchor="ctr">
            <a:normAutofit/>
          </a:bodyPr>
          <a:lstStyle>
            <a:lvl1pPr algn="ctr">
              <a:defRPr sz="165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A39A877F-CE49-4FB1-946A-398EF7F52ACA}" type="slidenum">
              <a:rPr lang="en-US" altLang="ko-KR" smtClean="0"/>
              <a:pPr>
                <a:defRPr/>
              </a:pPr>
              <a:t>‹#›</a:t>
            </a:fld>
            <a:endParaRPr lang="en-US" altLang="ko-K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12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  <p:sldLayoutId id="2147483709" r:id="rId12"/>
    <p:sldLayoutId id="2147483710" r:id="rId13"/>
    <p:sldLayoutId id="2147483711" r:id="rId14"/>
  </p:sldLayoutIdLst>
  <p:transition spd="med">
    <p:fade/>
  </p:transition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1" hangingPunct="1">
        <a:spcBef>
          <a:spcPct val="0"/>
        </a:spcBef>
        <a:buNone/>
        <a:defRPr sz="28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ts val="800"/>
        </a:spcBef>
        <a:buFont typeface="Arial" pitchFamily="34" charset="0"/>
        <a:buNone/>
        <a:defRPr sz="16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173736" indent="-173736" algn="l" defTabSz="914400" rtl="0" eaLnBrk="1" latinLnBrk="1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402336" indent="-164592" algn="l" defTabSz="914400" rtl="0" eaLnBrk="1" latinLnBrk="1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630936" indent="-164592" algn="l" defTabSz="914400" rtl="0" eaLnBrk="1" latinLnBrk="1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859536" indent="-173736" algn="l" defTabSz="914400" rtl="0" eaLnBrk="1" latinLnBrk="1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" indent="-173736" algn="l" defTabSz="914400" rtl="0" eaLnBrk="1" latinLnBrk="1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353312" indent="-164592" algn="l" defTabSz="914400" rtl="0" eaLnBrk="1" latinLnBrk="1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581912" indent="-164592" algn="l" defTabSz="914400" rtl="0" eaLnBrk="1" latinLnBrk="1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792224" indent="-164592" algn="l" defTabSz="914400" rtl="0" eaLnBrk="1" latinLnBrk="1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>
          <a:xfrm>
            <a:off x="-3175" y="5050633"/>
            <a:ext cx="4765676" cy="1807368"/>
          </a:xfrm>
          <a:custGeom>
            <a:avLst/>
            <a:gdLst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3571875 w 3571875"/>
              <a:gd name="connsiteY2" fmla="*/ 4210050 h 4210050"/>
              <a:gd name="connsiteX3" fmla="*/ 0 w 3571875"/>
              <a:gd name="connsiteY3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88394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205038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281238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76450 w 3571875"/>
              <a:gd name="connsiteY2" fmla="*/ 2274094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245519 w 3571875"/>
              <a:gd name="connsiteY2" fmla="*/ 2405063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38350 w 3571875"/>
              <a:gd name="connsiteY2" fmla="*/ 2405063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2433637 h 2433637"/>
              <a:gd name="connsiteX1" fmla="*/ 257175 w 3571875"/>
              <a:gd name="connsiteY1" fmla="*/ 0 h 2433637"/>
              <a:gd name="connsiteX2" fmla="*/ 2038350 w 3571875"/>
              <a:gd name="connsiteY2" fmla="*/ 628650 h 2433637"/>
              <a:gd name="connsiteX3" fmla="*/ 3571875 w 3571875"/>
              <a:gd name="connsiteY3" fmla="*/ 2433637 h 2433637"/>
              <a:gd name="connsiteX4" fmla="*/ 0 w 3571875"/>
              <a:gd name="connsiteY4" fmla="*/ 2433637 h 2433637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2040732 w 3574257"/>
              <a:gd name="connsiteY2" fmla="*/ 2381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924051 w 3574257"/>
              <a:gd name="connsiteY2" fmla="*/ 307181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9749 h 1809749"/>
              <a:gd name="connsiteX1" fmla="*/ 0 w 3574257"/>
              <a:gd name="connsiteY1" fmla="*/ 2381 h 1809749"/>
              <a:gd name="connsiteX2" fmla="*/ 2038351 w 3574257"/>
              <a:gd name="connsiteY2" fmla="*/ 0 h 1809749"/>
              <a:gd name="connsiteX3" fmla="*/ 3574257 w 3574257"/>
              <a:gd name="connsiteY3" fmla="*/ 1809749 h 1809749"/>
              <a:gd name="connsiteX4" fmla="*/ 2382 w 3574257"/>
              <a:gd name="connsiteY4" fmla="*/ 1809749 h 1809749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640682 w 3574257"/>
              <a:gd name="connsiteY2" fmla="*/ 450057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9749 h 1809749"/>
              <a:gd name="connsiteX1" fmla="*/ 0 w 3574257"/>
              <a:gd name="connsiteY1" fmla="*/ 2381 h 1809749"/>
              <a:gd name="connsiteX2" fmla="*/ 2038351 w 3574257"/>
              <a:gd name="connsiteY2" fmla="*/ 0 h 1809749"/>
              <a:gd name="connsiteX3" fmla="*/ 3574257 w 3574257"/>
              <a:gd name="connsiteY3" fmla="*/ 1809749 h 1809749"/>
              <a:gd name="connsiteX4" fmla="*/ 2382 w 3574257"/>
              <a:gd name="connsiteY4" fmla="*/ 1809749 h 1809749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657351 w 3574257"/>
              <a:gd name="connsiteY2" fmla="*/ 230982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2040732 w 3574257"/>
              <a:gd name="connsiteY2" fmla="*/ 2382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774032 w 3574257"/>
              <a:gd name="connsiteY2" fmla="*/ 161925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969294 w 3574257"/>
              <a:gd name="connsiteY2" fmla="*/ 21432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819275 w 3574257"/>
              <a:gd name="connsiteY2" fmla="*/ 200026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2045494 w 3574257"/>
              <a:gd name="connsiteY2" fmla="*/ 1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74257" h="1807368">
                <a:moveTo>
                  <a:pt x="2382" y="1807368"/>
                </a:moveTo>
                <a:lnTo>
                  <a:pt x="0" y="0"/>
                </a:lnTo>
                <a:lnTo>
                  <a:pt x="2045494" y="1"/>
                </a:lnTo>
                <a:lnTo>
                  <a:pt x="3574257" y="1807368"/>
                </a:lnTo>
                <a:lnTo>
                  <a:pt x="2382" y="180736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-3173" y="5051293"/>
            <a:ext cx="12195173" cy="1806709"/>
          </a:xfrm>
          <a:custGeom>
            <a:avLst/>
            <a:gdLst>
              <a:gd name="connsiteX0" fmla="*/ 0 w 3350419"/>
              <a:gd name="connsiteY0" fmla="*/ 2081213 h 2083594"/>
              <a:gd name="connsiteX1" fmla="*/ 3031331 w 3350419"/>
              <a:gd name="connsiteY1" fmla="*/ 0 h 2083594"/>
              <a:gd name="connsiteX2" fmla="*/ 3350419 w 3350419"/>
              <a:gd name="connsiteY2" fmla="*/ 80963 h 2083594"/>
              <a:gd name="connsiteX3" fmla="*/ 3350419 w 3350419"/>
              <a:gd name="connsiteY3" fmla="*/ 2083594 h 2083594"/>
              <a:gd name="connsiteX4" fmla="*/ 0 w 3350419"/>
              <a:gd name="connsiteY4" fmla="*/ 2081213 h 2083594"/>
              <a:gd name="connsiteX0" fmla="*/ 0 w 3112294"/>
              <a:gd name="connsiteY0" fmla="*/ 2019301 h 2083594"/>
              <a:gd name="connsiteX1" fmla="*/ 2793206 w 3112294"/>
              <a:gd name="connsiteY1" fmla="*/ 0 h 2083594"/>
              <a:gd name="connsiteX2" fmla="*/ 3112294 w 3112294"/>
              <a:gd name="connsiteY2" fmla="*/ 80963 h 2083594"/>
              <a:gd name="connsiteX3" fmla="*/ 3112294 w 3112294"/>
              <a:gd name="connsiteY3" fmla="*/ 2083594 h 2083594"/>
              <a:gd name="connsiteX4" fmla="*/ 0 w 3112294"/>
              <a:gd name="connsiteY4" fmla="*/ 2019301 h 2083594"/>
              <a:gd name="connsiteX0" fmla="*/ 0 w 3345656"/>
              <a:gd name="connsiteY0" fmla="*/ 2097882 h 2097882"/>
              <a:gd name="connsiteX1" fmla="*/ 3026568 w 3345656"/>
              <a:gd name="connsiteY1" fmla="*/ 0 h 2097882"/>
              <a:gd name="connsiteX2" fmla="*/ 3345656 w 3345656"/>
              <a:gd name="connsiteY2" fmla="*/ 80963 h 2097882"/>
              <a:gd name="connsiteX3" fmla="*/ 3345656 w 3345656"/>
              <a:gd name="connsiteY3" fmla="*/ 2083594 h 2097882"/>
              <a:gd name="connsiteX4" fmla="*/ 0 w 3345656"/>
              <a:gd name="connsiteY4" fmla="*/ 2097882 h 2097882"/>
              <a:gd name="connsiteX0" fmla="*/ 0 w 2800350"/>
              <a:gd name="connsiteY0" fmla="*/ 1935957 h 2083594"/>
              <a:gd name="connsiteX1" fmla="*/ 2481262 w 2800350"/>
              <a:gd name="connsiteY1" fmla="*/ 0 h 2083594"/>
              <a:gd name="connsiteX2" fmla="*/ 2800350 w 2800350"/>
              <a:gd name="connsiteY2" fmla="*/ 80963 h 2083594"/>
              <a:gd name="connsiteX3" fmla="*/ 2800350 w 2800350"/>
              <a:gd name="connsiteY3" fmla="*/ 2083594 h 2083594"/>
              <a:gd name="connsiteX4" fmla="*/ 0 w 2800350"/>
              <a:gd name="connsiteY4" fmla="*/ 1935957 h 2083594"/>
              <a:gd name="connsiteX0" fmla="*/ 0 w 3352800"/>
              <a:gd name="connsiteY0" fmla="*/ 2083594 h 2083594"/>
              <a:gd name="connsiteX1" fmla="*/ 3033712 w 3352800"/>
              <a:gd name="connsiteY1" fmla="*/ 0 h 2083594"/>
              <a:gd name="connsiteX2" fmla="*/ 3352800 w 3352800"/>
              <a:gd name="connsiteY2" fmla="*/ 80963 h 2083594"/>
              <a:gd name="connsiteX3" fmla="*/ 3352800 w 3352800"/>
              <a:gd name="connsiteY3" fmla="*/ 2083594 h 2083594"/>
              <a:gd name="connsiteX4" fmla="*/ 0 w 3352800"/>
              <a:gd name="connsiteY4" fmla="*/ 2083594 h 2083594"/>
              <a:gd name="connsiteX0" fmla="*/ 0 w 3352800"/>
              <a:gd name="connsiteY0" fmla="*/ 2002631 h 2002631"/>
              <a:gd name="connsiteX1" fmla="*/ 3033712 w 3352800"/>
              <a:gd name="connsiteY1" fmla="*/ 15716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988469 w 3352800"/>
              <a:gd name="connsiteY1" fmla="*/ 59530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3966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45314 w 3352800"/>
              <a:gd name="connsiteY1" fmla="*/ 1224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4839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75865 w 3352800"/>
              <a:gd name="connsiteY1" fmla="*/ 8178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901 h 2002901"/>
              <a:gd name="connsiteX1" fmla="*/ 2836585 w 3352800"/>
              <a:gd name="connsiteY1" fmla="*/ 0 h 2002901"/>
              <a:gd name="connsiteX2" fmla="*/ 3352800 w 3352800"/>
              <a:gd name="connsiteY2" fmla="*/ 270 h 2002901"/>
              <a:gd name="connsiteX3" fmla="*/ 3352800 w 3352800"/>
              <a:gd name="connsiteY3" fmla="*/ 2002901 h 2002901"/>
              <a:gd name="connsiteX4" fmla="*/ 0 w 3352800"/>
              <a:gd name="connsiteY4" fmla="*/ 2002901 h 2002901"/>
              <a:gd name="connsiteX0" fmla="*/ 0 w 3352800"/>
              <a:gd name="connsiteY0" fmla="*/ 2002631 h 2002631"/>
              <a:gd name="connsiteX1" fmla="*/ 754045 w 3352800"/>
              <a:gd name="connsiteY1" fmla="*/ 146832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534305 h 534305"/>
              <a:gd name="connsiteX1" fmla="*/ 754045 w 3352800"/>
              <a:gd name="connsiteY1" fmla="*/ 0 h 534305"/>
              <a:gd name="connsiteX2" fmla="*/ 3352800 w 3352800"/>
              <a:gd name="connsiteY2" fmla="*/ 7687 h 534305"/>
              <a:gd name="connsiteX3" fmla="*/ 3352800 w 3352800"/>
              <a:gd name="connsiteY3" fmla="*/ 534305 h 534305"/>
              <a:gd name="connsiteX4" fmla="*/ 0 w 3352800"/>
              <a:gd name="connsiteY4" fmla="*/ 534305 h 534305"/>
              <a:gd name="connsiteX0" fmla="*/ 0 w 3352800"/>
              <a:gd name="connsiteY0" fmla="*/ 534305 h 534305"/>
              <a:gd name="connsiteX1" fmla="*/ 754045 w 3352800"/>
              <a:gd name="connsiteY1" fmla="*/ 0 h 534305"/>
              <a:gd name="connsiteX2" fmla="*/ 3352800 w 3352800"/>
              <a:gd name="connsiteY2" fmla="*/ 7687 h 534305"/>
              <a:gd name="connsiteX3" fmla="*/ 3352800 w 3352800"/>
              <a:gd name="connsiteY3" fmla="*/ 534305 h 534305"/>
              <a:gd name="connsiteX4" fmla="*/ 0 w 3352800"/>
              <a:gd name="connsiteY4" fmla="*/ 534305 h 534305"/>
              <a:gd name="connsiteX0" fmla="*/ 0 w 3352800"/>
              <a:gd name="connsiteY0" fmla="*/ 526618 h 526618"/>
              <a:gd name="connsiteX1" fmla="*/ 980611 w 3352800"/>
              <a:gd name="connsiteY1" fmla="*/ 93681 h 526618"/>
              <a:gd name="connsiteX2" fmla="*/ 3352800 w 3352800"/>
              <a:gd name="connsiteY2" fmla="*/ 0 h 526618"/>
              <a:gd name="connsiteX3" fmla="*/ 3352800 w 3352800"/>
              <a:gd name="connsiteY3" fmla="*/ 526618 h 526618"/>
              <a:gd name="connsiteX4" fmla="*/ 0 w 3352800"/>
              <a:gd name="connsiteY4" fmla="*/ 526618 h 526618"/>
              <a:gd name="connsiteX0" fmla="*/ 0 w 3352800"/>
              <a:gd name="connsiteY0" fmla="*/ 526888 h 526888"/>
              <a:gd name="connsiteX1" fmla="*/ 744735 w 3352800"/>
              <a:gd name="connsiteY1" fmla="*/ 0 h 526888"/>
              <a:gd name="connsiteX2" fmla="*/ 3352800 w 3352800"/>
              <a:gd name="connsiteY2" fmla="*/ 270 h 526888"/>
              <a:gd name="connsiteX3" fmla="*/ 3352800 w 3352800"/>
              <a:gd name="connsiteY3" fmla="*/ 526888 h 526888"/>
              <a:gd name="connsiteX4" fmla="*/ 0 w 3352800"/>
              <a:gd name="connsiteY4" fmla="*/ 526888 h 526888"/>
              <a:gd name="connsiteX0" fmla="*/ 0 w 3352800"/>
              <a:gd name="connsiteY0" fmla="*/ 526618 h 526618"/>
              <a:gd name="connsiteX1" fmla="*/ 811948 w 3352800"/>
              <a:gd name="connsiteY1" fmla="*/ 60921 h 526618"/>
              <a:gd name="connsiteX2" fmla="*/ 3352800 w 3352800"/>
              <a:gd name="connsiteY2" fmla="*/ 0 h 526618"/>
              <a:gd name="connsiteX3" fmla="*/ 3352800 w 3352800"/>
              <a:gd name="connsiteY3" fmla="*/ 526618 h 526618"/>
              <a:gd name="connsiteX4" fmla="*/ 0 w 3352800"/>
              <a:gd name="connsiteY4" fmla="*/ 526618 h 526618"/>
              <a:gd name="connsiteX0" fmla="*/ 0 w 3352800"/>
              <a:gd name="connsiteY0" fmla="*/ 527584 h 527584"/>
              <a:gd name="connsiteX1" fmla="*/ 751718 w 3352800"/>
              <a:gd name="connsiteY1" fmla="*/ 0 h 527584"/>
              <a:gd name="connsiteX2" fmla="*/ 3352800 w 3352800"/>
              <a:gd name="connsiteY2" fmla="*/ 966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  <a:gd name="connsiteX0" fmla="*/ 0 w 3352800"/>
              <a:gd name="connsiteY0" fmla="*/ 527584 h 527584"/>
              <a:gd name="connsiteX1" fmla="*/ 751718 w 3352800"/>
              <a:gd name="connsiteY1" fmla="*/ 0 h 527584"/>
              <a:gd name="connsiteX2" fmla="*/ 3241069 w 3352800"/>
              <a:gd name="connsiteY2" fmla="*/ 94144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  <a:gd name="connsiteX0" fmla="*/ 0 w 3352800"/>
              <a:gd name="connsiteY0" fmla="*/ 527584 h 527584"/>
              <a:gd name="connsiteX1" fmla="*/ 751718 w 3352800"/>
              <a:gd name="connsiteY1" fmla="*/ 0 h 527584"/>
              <a:gd name="connsiteX2" fmla="*/ 3352800 w 3352800"/>
              <a:gd name="connsiteY2" fmla="*/ 271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  <a:gd name="connsiteX0" fmla="*/ 0 w 3352800"/>
              <a:gd name="connsiteY0" fmla="*/ 527313 h 527313"/>
              <a:gd name="connsiteX1" fmla="*/ 900984 w 3352800"/>
              <a:gd name="connsiteY1" fmla="*/ 97774 h 527313"/>
              <a:gd name="connsiteX2" fmla="*/ 3352800 w 3352800"/>
              <a:gd name="connsiteY2" fmla="*/ 0 h 527313"/>
              <a:gd name="connsiteX3" fmla="*/ 3352800 w 3352800"/>
              <a:gd name="connsiteY3" fmla="*/ 527313 h 527313"/>
              <a:gd name="connsiteX4" fmla="*/ 0 w 3352800"/>
              <a:gd name="connsiteY4" fmla="*/ 527313 h 527313"/>
              <a:gd name="connsiteX0" fmla="*/ 0 w 3352800"/>
              <a:gd name="connsiteY0" fmla="*/ 527584 h 527584"/>
              <a:gd name="connsiteX1" fmla="*/ 748227 w 3352800"/>
              <a:gd name="connsiteY1" fmla="*/ 0 h 527584"/>
              <a:gd name="connsiteX2" fmla="*/ 3352800 w 3352800"/>
              <a:gd name="connsiteY2" fmla="*/ 271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527584">
                <a:moveTo>
                  <a:pt x="0" y="527584"/>
                </a:moveTo>
                <a:lnTo>
                  <a:pt x="748227" y="0"/>
                </a:lnTo>
                <a:lnTo>
                  <a:pt x="3352800" y="271"/>
                </a:lnTo>
                <a:lnTo>
                  <a:pt x="3352800" y="527584"/>
                </a:lnTo>
                <a:lnTo>
                  <a:pt x="0" y="527584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365760"/>
            <a:ext cx="10027920" cy="5486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100629"/>
            <a:ext cx="10027920" cy="35798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9140000">
            <a:off x="268224" y="5870448"/>
            <a:ext cx="2901696" cy="2011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90019" y="6285122"/>
            <a:ext cx="62992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200" baseline="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r>
              <a:rPr lang="en-US" altLang="ko-KR" smtClean="0"/>
              <a:t>4장. 관계 대수와 SQL</a:t>
            </a:r>
            <a:endParaRPr lang="en-US" altLang="ko-K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01384" y="6170822"/>
            <a:ext cx="670560" cy="502920"/>
          </a:xfrm>
          <a:prstGeom prst="ellipse">
            <a:avLst/>
          </a:prstGeom>
          <a:ln w="19050">
            <a:solidFill>
              <a:srgbClr val="FFFFFF"/>
            </a:solidFill>
          </a:ln>
        </p:spPr>
        <p:txBody>
          <a:bodyPr vert="horz" lIns="9144" tIns="9144" rIns="9144" bIns="9144" rtlCol="0" anchor="ctr">
            <a:normAutofit/>
          </a:bodyPr>
          <a:lstStyle>
            <a:lvl1pPr algn="ctr">
              <a:defRPr sz="165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A39A877F-CE49-4FB1-946A-398EF7F52ACA}" type="slidenum">
              <a:rPr lang="en-US" altLang="ko-KR" smtClean="0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9" name="Freeform 6"/>
          <p:cNvSpPr/>
          <p:nvPr userDrawn="1"/>
        </p:nvSpPr>
        <p:spPr>
          <a:xfrm>
            <a:off x="-3174" y="5050633"/>
            <a:ext cx="4765676" cy="1807368"/>
          </a:xfrm>
          <a:custGeom>
            <a:avLst/>
            <a:gdLst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3571875 w 3571875"/>
              <a:gd name="connsiteY2" fmla="*/ 4210050 h 4210050"/>
              <a:gd name="connsiteX3" fmla="*/ 0 w 3571875"/>
              <a:gd name="connsiteY3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88394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205038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281238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76450 w 3571875"/>
              <a:gd name="connsiteY2" fmla="*/ 2274094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245519 w 3571875"/>
              <a:gd name="connsiteY2" fmla="*/ 2405063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38350 w 3571875"/>
              <a:gd name="connsiteY2" fmla="*/ 2405063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2433637 h 2433637"/>
              <a:gd name="connsiteX1" fmla="*/ 257175 w 3571875"/>
              <a:gd name="connsiteY1" fmla="*/ 0 h 2433637"/>
              <a:gd name="connsiteX2" fmla="*/ 2038350 w 3571875"/>
              <a:gd name="connsiteY2" fmla="*/ 628650 h 2433637"/>
              <a:gd name="connsiteX3" fmla="*/ 3571875 w 3571875"/>
              <a:gd name="connsiteY3" fmla="*/ 2433637 h 2433637"/>
              <a:gd name="connsiteX4" fmla="*/ 0 w 3571875"/>
              <a:gd name="connsiteY4" fmla="*/ 2433637 h 2433637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2040732 w 3574257"/>
              <a:gd name="connsiteY2" fmla="*/ 2381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924051 w 3574257"/>
              <a:gd name="connsiteY2" fmla="*/ 307181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9749 h 1809749"/>
              <a:gd name="connsiteX1" fmla="*/ 0 w 3574257"/>
              <a:gd name="connsiteY1" fmla="*/ 2381 h 1809749"/>
              <a:gd name="connsiteX2" fmla="*/ 2038351 w 3574257"/>
              <a:gd name="connsiteY2" fmla="*/ 0 h 1809749"/>
              <a:gd name="connsiteX3" fmla="*/ 3574257 w 3574257"/>
              <a:gd name="connsiteY3" fmla="*/ 1809749 h 1809749"/>
              <a:gd name="connsiteX4" fmla="*/ 2382 w 3574257"/>
              <a:gd name="connsiteY4" fmla="*/ 1809749 h 1809749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640682 w 3574257"/>
              <a:gd name="connsiteY2" fmla="*/ 450057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9749 h 1809749"/>
              <a:gd name="connsiteX1" fmla="*/ 0 w 3574257"/>
              <a:gd name="connsiteY1" fmla="*/ 2381 h 1809749"/>
              <a:gd name="connsiteX2" fmla="*/ 2038351 w 3574257"/>
              <a:gd name="connsiteY2" fmla="*/ 0 h 1809749"/>
              <a:gd name="connsiteX3" fmla="*/ 3574257 w 3574257"/>
              <a:gd name="connsiteY3" fmla="*/ 1809749 h 1809749"/>
              <a:gd name="connsiteX4" fmla="*/ 2382 w 3574257"/>
              <a:gd name="connsiteY4" fmla="*/ 1809749 h 1809749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657351 w 3574257"/>
              <a:gd name="connsiteY2" fmla="*/ 230982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2040732 w 3574257"/>
              <a:gd name="connsiteY2" fmla="*/ 2382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774032 w 3574257"/>
              <a:gd name="connsiteY2" fmla="*/ 161925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969294 w 3574257"/>
              <a:gd name="connsiteY2" fmla="*/ 21432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819275 w 3574257"/>
              <a:gd name="connsiteY2" fmla="*/ 200026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2045494 w 3574257"/>
              <a:gd name="connsiteY2" fmla="*/ 1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74257" h="1807368">
                <a:moveTo>
                  <a:pt x="2382" y="1807368"/>
                </a:moveTo>
                <a:lnTo>
                  <a:pt x="0" y="0"/>
                </a:lnTo>
                <a:lnTo>
                  <a:pt x="2045494" y="1"/>
                </a:lnTo>
                <a:lnTo>
                  <a:pt x="3574257" y="1807368"/>
                </a:lnTo>
                <a:lnTo>
                  <a:pt x="2382" y="180736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7"/>
          <p:cNvSpPr/>
          <p:nvPr userDrawn="1"/>
        </p:nvSpPr>
        <p:spPr>
          <a:xfrm>
            <a:off x="-3173" y="5051295"/>
            <a:ext cx="12195173" cy="1806709"/>
          </a:xfrm>
          <a:custGeom>
            <a:avLst/>
            <a:gdLst>
              <a:gd name="connsiteX0" fmla="*/ 0 w 3350419"/>
              <a:gd name="connsiteY0" fmla="*/ 2081213 h 2083594"/>
              <a:gd name="connsiteX1" fmla="*/ 3031331 w 3350419"/>
              <a:gd name="connsiteY1" fmla="*/ 0 h 2083594"/>
              <a:gd name="connsiteX2" fmla="*/ 3350419 w 3350419"/>
              <a:gd name="connsiteY2" fmla="*/ 80963 h 2083594"/>
              <a:gd name="connsiteX3" fmla="*/ 3350419 w 3350419"/>
              <a:gd name="connsiteY3" fmla="*/ 2083594 h 2083594"/>
              <a:gd name="connsiteX4" fmla="*/ 0 w 3350419"/>
              <a:gd name="connsiteY4" fmla="*/ 2081213 h 2083594"/>
              <a:gd name="connsiteX0" fmla="*/ 0 w 3112294"/>
              <a:gd name="connsiteY0" fmla="*/ 2019301 h 2083594"/>
              <a:gd name="connsiteX1" fmla="*/ 2793206 w 3112294"/>
              <a:gd name="connsiteY1" fmla="*/ 0 h 2083594"/>
              <a:gd name="connsiteX2" fmla="*/ 3112294 w 3112294"/>
              <a:gd name="connsiteY2" fmla="*/ 80963 h 2083594"/>
              <a:gd name="connsiteX3" fmla="*/ 3112294 w 3112294"/>
              <a:gd name="connsiteY3" fmla="*/ 2083594 h 2083594"/>
              <a:gd name="connsiteX4" fmla="*/ 0 w 3112294"/>
              <a:gd name="connsiteY4" fmla="*/ 2019301 h 2083594"/>
              <a:gd name="connsiteX0" fmla="*/ 0 w 3345656"/>
              <a:gd name="connsiteY0" fmla="*/ 2097882 h 2097882"/>
              <a:gd name="connsiteX1" fmla="*/ 3026568 w 3345656"/>
              <a:gd name="connsiteY1" fmla="*/ 0 h 2097882"/>
              <a:gd name="connsiteX2" fmla="*/ 3345656 w 3345656"/>
              <a:gd name="connsiteY2" fmla="*/ 80963 h 2097882"/>
              <a:gd name="connsiteX3" fmla="*/ 3345656 w 3345656"/>
              <a:gd name="connsiteY3" fmla="*/ 2083594 h 2097882"/>
              <a:gd name="connsiteX4" fmla="*/ 0 w 3345656"/>
              <a:gd name="connsiteY4" fmla="*/ 2097882 h 2097882"/>
              <a:gd name="connsiteX0" fmla="*/ 0 w 2800350"/>
              <a:gd name="connsiteY0" fmla="*/ 1935957 h 2083594"/>
              <a:gd name="connsiteX1" fmla="*/ 2481262 w 2800350"/>
              <a:gd name="connsiteY1" fmla="*/ 0 h 2083594"/>
              <a:gd name="connsiteX2" fmla="*/ 2800350 w 2800350"/>
              <a:gd name="connsiteY2" fmla="*/ 80963 h 2083594"/>
              <a:gd name="connsiteX3" fmla="*/ 2800350 w 2800350"/>
              <a:gd name="connsiteY3" fmla="*/ 2083594 h 2083594"/>
              <a:gd name="connsiteX4" fmla="*/ 0 w 2800350"/>
              <a:gd name="connsiteY4" fmla="*/ 1935957 h 2083594"/>
              <a:gd name="connsiteX0" fmla="*/ 0 w 3352800"/>
              <a:gd name="connsiteY0" fmla="*/ 2083594 h 2083594"/>
              <a:gd name="connsiteX1" fmla="*/ 3033712 w 3352800"/>
              <a:gd name="connsiteY1" fmla="*/ 0 h 2083594"/>
              <a:gd name="connsiteX2" fmla="*/ 3352800 w 3352800"/>
              <a:gd name="connsiteY2" fmla="*/ 80963 h 2083594"/>
              <a:gd name="connsiteX3" fmla="*/ 3352800 w 3352800"/>
              <a:gd name="connsiteY3" fmla="*/ 2083594 h 2083594"/>
              <a:gd name="connsiteX4" fmla="*/ 0 w 3352800"/>
              <a:gd name="connsiteY4" fmla="*/ 2083594 h 2083594"/>
              <a:gd name="connsiteX0" fmla="*/ 0 w 3352800"/>
              <a:gd name="connsiteY0" fmla="*/ 2002631 h 2002631"/>
              <a:gd name="connsiteX1" fmla="*/ 3033712 w 3352800"/>
              <a:gd name="connsiteY1" fmla="*/ 15716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988469 w 3352800"/>
              <a:gd name="connsiteY1" fmla="*/ 59530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3966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45314 w 3352800"/>
              <a:gd name="connsiteY1" fmla="*/ 1224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4839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75865 w 3352800"/>
              <a:gd name="connsiteY1" fmla="*/ 8178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901 h 2002901"/>
              <a:gd name="connsiteX1" fmla="*/ 2836585 w 3352800"/>
              <a:gd name="connsiteY1" fmla="*/ 0 h 2002901"/>
              <a:gd name="connsiteX2" fmla="*/ 3352800 w 3352800"/>
              <a:gd name="connsiteY2" fmla="*/ 270 h 2002901"/>
              <a:gd name="connsiteX3" fmla="*/ 3352800 w 3352800"/>
              <a:gd name="connsiteY3" fmla="*/ 2002901 h 2002901"/>
              <a:gd name="connsiteX4" fmla="*/ 0 w 3352800"/>
              <a:gd name="connsiteY4" fmla="*/ 2002901 h 2002901"/>
              <a:gd name="connsiteX0" fmla="*/ 0 w 3352800"/>
              <a:gd name="connsiteY0" fmla="*/ 2002631 h 2002631"/>
              <a:gd name="connsiteX1" fmla="*/ 754045 w 3352800"/>
              <a:gd name="connsiteY1" fmla="*/ 146832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534305 h 534305"/>
              <a:gd name="connsiteX1" fmla="*/ 754045 w 3352800"/>
              <a:gd name="connsiteY1" fmla="*/ 0 h 534305"/>
              <a:gd name="connsiteX2" fmla="*/ 3352800 w 3352800"/>
              <a:gd name="connsiteY2" fmla="*/ 7687 h 534305"/>
              <a:gd name="connsiteX3" fmla="*/ 3352800 w 3352800"/>
              <a:gd name="connsiteY3" fmla="*/ 534305 h 534305"/>
              <a:gd name="connsiteX4" fmla="*/ 0 w 3352800"/>
              <a:gd name="connsiteY4" fmla="*/ 534305 h 534305"/>
              <a:gd name="connsiteX0" fmla="*/ 0 w 3352800"/>
              <a:gd name="connsiteY0" fmla="*/ 534305 h 534305"/>
              <a:gd name="connsiteX1" fmla="*/ 754045 w 3352800"/>
              <a:gd name="connsiteY1" fmla="*/ 0 h 534305"/>
              <a:gd name="connsiteX2" fmla="*/ 3352800 w 3352800"/>
              <a:gd name="connsiteY2" fmla="*/ 7687 h 534305"/>
              <a:gd name="connsiteX3" fmla="*/ 3352800 w 3352800"/>
              <a:gd name="connsiteY3" fmla="*/ 534305 h 534305"/>
              <a:gd name="connsiteX4" fmla="*/ 0 w 3352800"/>
              <a:gd name="connsiteY4" fmla="*/ 534305 h 534305"/>
              <a:gd name="connsiteX0" fmla="*/ 0 w 3352800"/>
              <a:gd name="connsiteY0" fmla="*/ 526618 h 526618"/>
              <a:gd name="connsiteX1" fmla="*/ 980611 w 3352800"/>
              <a:gd name="connsiteY1" fmla="*/ 93681 h 526618"/>
              <a:gd name="connsiteX2" fmla="*/ 3352800 w 3352800"/>
              <a:gd name="connsiteY2" fmla="*/ 0 h 526618"/>
              <a:gd name="connsiteX3" fmla="*/ 3352800 w 3352800"/>
              <a:gd name="connsiteY3" fmla="*/ 526618 h 526618"/>
              <a:gd name="connsiteX4" fmla="*/ 0 w 3352800"/>
              <a:gd name="connsiteY4" fmla="*/ 526618 h 526618"/>
              <a:gd name="connsiteX0" fmla="*/ 0 w 3352800"/>
              <a:gd name="connsiteY0" fmla="*/ 526888 h 526888"/>
              <a:gd name="connsiteX1" fmla="*/ 744735 w 3352800"/>
              <a:gd name="connsiteY1" fmla="*/ 0 h 526888"/>
              <a:gd name="connsiteX2" fmla="*/ 3352800 w 3352800"/>
              <a:gd name="connsiteY2" fmla="*/ 270 h 526888"/>
              <a:gd name="connsiteX3" fmla="*/ 3352800 w 3352800"/>
              <a:gd name="connsiteY3" fmla="*/ 526888 h 526888"/>
              <a:gd name="connsiteX4" fmla="*/ 0 w 3352800"/>
              <a:gd name="connsiteY4" fmla="*/ 526888 h 526888"/>
              <a:gd name="connsiteX0" fmla="*/ 0 w 3352800"/>
              <a:gd name="connsiteY0" fmla="*/ 526618 h 526618"/>
              <a:gd name="connsiteX1" fmla="*/ 811948 w 3352800"/>
              <a:gd name="connsiteY1" fmla="*/ 60921 h 526618"/>
              <a:gd name="connsiteX2" fmla="*/ 3352800 w 3352800"/>
              <a:gd name="connsiteY2" fmla="*/ 0 h 526618"/>
              <a:gd name="connsiteX3" fmla="*/ 3352800 w 3352800"/>
              <a:gd name="connsiteY3" fmla="*/ 526618 h 526618"/>
              <a:gd name="connsiteX4" fmla="*/ 0 w 3352800"/>
              <a:gd name="connsiteY4" fmla="*/ 526618 h 526618"/>
              <a:gd name="connsiteX0" fmla="*/ 0 w 3352800"/>
              <a:gd name="connsiteY0" fmla="*/ 527584 h 527584"/>
              <a:gd name="connsiteX1" fmla="*/ 751718 w 3352800"/>
              <a:gd name="connsiteY1" fmla="*/ 0 h 527584"/>
              <a:gd name="connsiteX2" fmla="*/ 3352800 w 3352800"/>
              <a:gd name="connsiteY2" fmla="*/ 966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  <a:gd name="connsiteX0" fmla="*/ 0 w 3352800"/>
              <a:gd name="connsiteY0" fmla="*/ 527584 h 527584"/>
              <a:gd name="connsiteX1" fmla="*/ 751718 w 3352800"/>
              <a:gd name="connsiteY1" fmla="*/ 0 h 527584"/>
              <a:gd name="connsiteX2" fmla="*/ 3241069 w 3352800"/>
              <a:gd name="connsiteY2" fmla="*/ 94144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  <a:gd name="connsiteX0" fmla="*/ 0 w 3352800"/>
              <a:gd name="connsiteY0" fmla="*/ 527584 h 527584"/>
              <a:gd name="connsiteX1" fmla="*/ 751718 w 3352800"/>
              <a:gd name="connsiteY1" fmla="*/ 0 h 527584"/>
              <a:gd name="connsiteX2" fmla="*/ 3352800 w 3352800"/>
              <a:gd name="connsiteY2" fmla="*/ 271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  <a:gd name="connsiteX0" fmla="*/ 0 w 3352800"/>
              <a:gd name="connsiteY0" fmla="*/ 527313 h 527313"/>
              <a:gd name="connsiteX1" fmla="*/ 900984 w 3352800"/>
              <a:gd name="connsiteY1" fmla="*/ 97774 h 527313"/>
              <a:gd name="connsiteX2" fmla="*/ 3352800 w 3352800"/>
              <a:gd name="connsiteY2" fmla="*/ 0 h 527313"/>
              <a:gd name="connsiteX3" fmla="*/ 3352800 w 3352800"/>
              <a:gd name="connsiteY3" fmla="*/ 527313 h 527313"/>
              <a:gd name="connsiteX4" fmla="*/ 0 w 3352800"/>
              <a:gd name="connsiteY4" fmla="*/ 527313 h 527313"/>
              <a:gd name="connsiteX0" fmla="*/ 0 w 3352800"/>
              <a:gd name="connsiteY0" fmla="*/ 527584 h 527584"/>
              <a:gd name="connsiteX1" fmla="*/ 748227 w 3352800"/>
              <a:gd name="connsiteY1" fmla="*/ 0 h 527584"/>
              <a:gd name="connsiteX2" fmla="*/ 3352800 w 3352800"/>
              <a:gd name="connsiteY2" fmla="*/ 271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527584">
                <a:moveTo>
                  <a:pt x="0" y="527584"/>
                </a:moveTo>
                <a:lnTo>
                  <a:pt x="748227" y="0"/>
                </a:lnTo>
                <a:lnTo>
                  <a:pt x="3352800" y="271"/>
                </a:lnTo>
                <a:lnTo>
                  <a:pt x="3352800" y="527584"/>
                </a:lnTo>
                <a:lnTo>
                  <a:pt x="0" y="527584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697" r:id="rId12"/>
  </p:sldLayoutIdLst>
  <p:transition spd="med">
    <p:fade/>
  </p:transition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1" hangingPunct="1">
        <a:spcBef>
          <a:spcPct val="0"/>
        </a:spcBef>
        <a:buNone/>
        <a:defRPr sz="28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ts val="800"/>
        </a:spcBef>
        <a:buFont typeface="Arial" pitchFamily="34" charset="0"/>
        <a:buNone/>
        <a:defRPr sz="16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173736" indent="-173736" algn="l" defTabSz="914400" rtl="0" eaLnBrk="1" latinLnBrk="1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402336" indent="-164592" algn="l" defTabSz="914400" rtl="0" eaLnBrk="1" latinLnBrk="1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630936" indent="-164592" algn="l" defTabSz="914400" rtl="0" eaLnBrk="1" latinLnBrk="1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859536" indent="-173736" algn="l" defTabSz="914400" rtl="0" eaLnBrk="1" latinLnBrk="1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" indent="-173736" algn="l" defTabSz="914400" rtl="0" eaLnBrk="1" latinLnBrk="1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353312" indent="-164592" algn="l" defTabSz="914400" rtl="0" eaLnBrk="1" latinLnBrk="1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581912" indent="-164592" algn="l" defTabSz="914400" rtl="0" eaLnBrk="1" latinLnBrk="1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792224" indent="-164592" algn="l" defTabSz="914400" rtl="0" eaLnBrk="1" latinLnBrk="1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www.oracle.com/technetwork/database/enterprise-edition/downloads/index.html" TargetMode="External"/><Relationship Id="rId1" Type="http://schemas.openxmlformats.org/officeDocument/2006/relationships/slideLayout" Target="../slideLayouts/slideLayout1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www.oracle.com/technetwork/developer-tools/sql-developer/downloads/index.html" TargetMode="External"/><Relationship Id="rId1" Type="http://schemas.openxmlformats.org/officeDocument/2006/relationships/slideLayout" Target="../slideLayouts/slideLayout1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3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4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1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8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jp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4294967295"/>
          </p:nvPr>
        </p:nvSpPr>
        <p:spPr>
          <a:xfrm rot="21600000">
            <a:off x="1089485" y="1730403"/>
            <a:ext cx="7531497" cy="1204306"/>
          </a:xfrm>
        </p:spPr>
        <p:txBody>
          <a:bodyPr/>
          <a:lstStyle/>
          <a:p>
            <a:r>
              <a:rPr lang="en-US" altLang="ko-KR" dirty="0" smtClean="0"/>
              <a:t>4</a:t>
            </a:r>
            <a:r>
              <a:rPr lang="ko-KR" altLang="en-US" dirty="0" smtClean="0"/>
              <a:t>장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관계대수와 </a:t>
            </a:r>
            <a:r>
              <a:rPr lang="en-US" altLang="ko-KR" dirty="0" smtClean="0"/>
              <a:t>SQL</a:t>
            </a:r>
            <a:endParaRPr lang="ko-KR" altLang="en-US" dirty="0"/>
          </a:p>
        </p:txBody>
      </p:sp>
      <p:sp>
        <p:nvSpPr>
          <p:cNvPr id="4" name="부제목 2"/>
          <p:cNvSpPr txBox="1">
            <a:spLocks/>
          </p:cNvSpPr>
          <p:nvPr/>
        </p:nvSpPr>
        <p:spPr>
          <a:xfrm>
            <a:off x="4722813" y="3733800"/>
            <a:ext cx="5143500" cy="91440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ts val="8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3736" indent="-173736" algn="l" defTabSz="914400" rtl="0" eaLnBrk="1" latinLnBrk="1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02336" indent="-164592" algn="l" defTabSz="914400" rtl="0" eaLnBrk="1" latinLnBrk="1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30936" indent="-164592" algn="l" defTabSz="914400" rtl="0" eaLnBrk="1" latinLnBrk="1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9536" indent="-173736" algn="l" defTabSz="914400" rtl="0" eaLnBrk="1" latinLnBrk="1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7280" indent="-173736" algn="l" defTabSz="914400" rtl="0" eaLnBrk="1" latinLnBrk="1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53312" indent="-164592" algn="l" defTabSz="914400" rtl="0" eaLnBrk="1" latinLnBrk="1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81912" indent="-164592" algn="l" defTabSz="914400" rtl="0" eaLnBrk="1" latinLnBrk="1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92224" indent="-164592" algn="l" defTabSz="914400" rtl="0" eaLnBrk="1" latinLnBrk="1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</a:pPr>
            <a:r>
              <a:rPr lang="ko-KR" altLang="en-US" dirty="0" err="1" smtClean="0"/>
              <a:t>컴퓨터정보과</a:t>
            </a:r>
            <a:endParaRPr lang="en-US" altLang="ko-KR" dirty="0" smtClean="0"/>
          </a:p>
          <a:p>
            <a:pPr>
              <a:spcBef>
                <a:spcPct val="0"/>
              </a:spcBef>
            </a:pPr>
            <a:r>
              <a:rPr lang="ko-KR" altLang="en-US" dirty="0" smtClean="0"/>
              <a:t>김계숙</a:t>
            </a:r>
          </a:p>
        </p:txBody>
      </p:sp>
    </p:spTree>
    <p:extLst>
      <p:ext uri="{BB962C8B-B14F-4D97-AF65-F5344CB8AC3E}">
        <p14:creationId xmlns:p14="http://schemas.microsoft.com/office/powerpoint/2010/main" val="80874547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4장. 관계 대수와 SQL</a:t>
            </a:r>
          </a:p>
        </p:txBody>
      </p:sp>
      <p:sp>
        <p:nvSpPr>
          <p:cNvPr id="4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E71A176-A47A-4723-A8C3-089CCC135496}" type="slidenum">
              <a:rPr lang="en-US" altLang="ko-KR"/>
              <a:pPr>
                <a:defRPr/>
              </a:pPr>
              <a:t>10</a:t>
            </a:fld>
            <a:endParaRPr lang="en-US" altLang="ko-KR"/>
          </a:p>
        </p:txBody>
      </p:sp>
      <p:pic>
        <p:nvPicPr>
          <p:cNvPr id="4915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2700" y="949982"/>
            <a:ext cx="7050088" cy="4692650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타원 1"/>
          <p:cNvSpPr/>
          <p:nvPr/>
        </p:nvSpPr>
        <p:spPr>
          <a:xfrm>
            <a:off x="6836981" y="981517"/>
            <a:ext cx="945931" cy="311259"/>
          </a:xfrm>
          <a:prstGeom prst="ellipse">
            <a:avLst/>
          </a:prstGeom>
          <a:noFill/>
          <a:ln w="28575"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/>
          <p:cNvSpPr/>
          <p:nvPr/>
        </p:nvSpPr>
        <p:spPr>
          <a:xfrm>
            <a:off x="6879019" y="1906450"/>
            <a:ext cx="945931" cy="311259"/>
          </a:xfrm>
          <a:prstGeom prst="ellipse">
            <a:avLst/>
          </a:prstGeom>
          <a:noFill/>
          <a:ln w="28575"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6836980" y="2600110"/>
            <a:ext cx="945931" cy="311259"/>
          </a:xfrm>
          <a:prstGeom prst="ellipse">
            <a:avLst/>
          </a:prstGeom>
          <a:noFill/>
          <a:ln w="28575"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6831721" y="3369883"/>
            <a:ext cx="945931" cy="311259"/>
          </a:xfrm>
          <a:prstGeom prst="ellipse">
            <a:avLst/>
          </a:prstGeom>
          <a:noFill/>
          <a:ln w="28575"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4장. 관계 대수와 SQL</a:t>
            </a: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847961E-B4B3-4301-9757-92DDAE5BEE2D}" type="slidenum">
              <a:rPr lang="en-US" altLang="ko-KR" smtClean="0"/>
              <a:pPr>
                <a:defRPr/>
              </a:pPr>
              <a:t>100</a:t>
            </a:fld>
            <a:endParaRPr lang="en-US" altLang="ko-KR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9657" y="288032"/>
            <a:ext cx="6198491" cy="630932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5244903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오라클 시스템 테이블</a:t>
            </a:r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4장. 관계 대수와 SQL</a:t>
            </a:r>
            <a:endParaRPr lang="en-US" altLang="ko-KR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3B36F0B-5045-41DC-AE06-3CCD8F32E4CA}" type="slidenum">
              <a:rPr lang="en-US" altLang="ko-KR" smtClean="0"/>
              <a:pPr>
                <a:defRPr/>
              </a:pPr>
              <a:t>101</a:t>
            </a:fld>
            <a:endParaRPr lang="en-US" altLang="ko-KR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6751" y="134940"/>
            <a:ext cx="5534085" cy="6125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878484"/>
      </p:ext>
    </p:extLst>
  </p:cSld>
  <p:clrMapOvr>
    <a:masterClrMapping/>
  </p:clrMapOvr>
  <p:transition spd="med">
    <p:fade/>
  </p:transition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4장. 관계 대수와 SQL</a:t>
            </a:r>
            <a:endParaRPr lang="en-US" altLang="ko-KR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3B36F0B-5045-41DC-AE06-3CCD8F32E4CA}" type="slidenum">
              <a:rPr lang="en-US" altLang="ko-KR" smtClean="0"/>
              <a:pPr>
                <a:defRPr/>
              </a:pPr>
              <a:t>102</a:t>
            </a:fld>
            <a:endParaRPr lang="en-US" altLang="ko-KR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100" y="2300227"/>
            <a:ext cx="7029451" cy="2095500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0084" y="1200152"/>
            <a:ext cx="4495800" cy="4810125"/>
          </a:xfrm>
          <a:prstGeom prst="rect">
            <a:avLst/>
          </a:prstGeom>
          <a:ln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3735516919"/>
      </p:ext>
    </p:extLst>
  </p:cSld>
  <p:clrMapOvr>
    <a:masterClrMapping/>
  </p:clrMapOvr>
  <p:transition spd="med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4장. 관계 대수와 SQL</a:t>
            </a:r>
          </a:p>
        </p:txBody>
      </p:sp>
      <p:sp>
        <p:nvSpPr>
          <p:cNvPr id="4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EA5E86A-2E8A-43F9-95E1-C5367E42C52E}" type="slidenum">
              <a:rPr lang="en-US" altLang="ko-KR"/>
              <a:pPr>
                <a:defRPr/>
              </a:pPr>
              <a:t>11</a:t>
            </a:fld>
            <a:endParaRPr lang="en-US" altLang="ko-KR"/>
          </a:p>
        </p:txBody>
      </p:sp>
      <p:sp>
        <p:nvSpPr>
          <p:cNvPr id="50180" name="Rectangle 2"/>
          <p:cNvSpPr>
            <a:spLocks noChangeArrowheads="1"/>
          </p:cNvSpPr>
          <p:nvPr/>
        </p:nvSpPr>
        <p:spPr bwMode="auto">
          <a:xfrm>
            <a:off x="2343152" y="348865"/>
            <a:ext cx="7578725" cy="72548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lIns="92075" tIns="46038" rIns="92075" bIns="46038" anchor="ctr"/>
          <a:lstStyle>
            <a:lvl1pPr eaLnBrk="0" hangingPunct="0"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5pPr>
            <a:lvl6pPr marL="2514600" indent="-2286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6pPr>
            <a:lvl7pPr marL="2971800" indent="-2286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7pPr>
            <a:lvl8pPr marL="3429000" indent="-2286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8pPr>
            <a:lvl9pPr marL="3886200" indent="-2286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9pPr>
          </a:lstStyle>
          <a:p>
            <a:pPr algn="ctr" eaLnBrk="1" latinLnBrk="1" hangingPunct="1">
              <a:lnSpc>
                <a:spcPct val="100000"/>
              </a:lnSpc>
            </a:pPr>
            <a:r>
              <a:rPr lang="en-US" altLang="ko-KR" sz="3000" b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4.3 </a:t>
            </a:r>
            <a:r>
              <a:rPr lang="ko-KR" altLang="en-US" sz="3000" b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데이터 정의어와 무결성 제약조건</a:t>
            </a:r>
          </a:p>
        </p:txBody>
      </p:sp>
      <p:pic>
        <p:nvPicPr>
          <p:cNvPr id="5018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2849" y="2108820"/>
            <a:ext cx="8231407" cy="3945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9113642" y="1269496"/>
            <a:ext cx="793807" cy="4524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3300"/>
                </a:solidFill>
              </a:rPr>
              <a:t>P.183</a:t>
            </a:r>
            <a:endParaRPr lang="ko-KR" altLang="en-US" b="1" dirty="0">
              <a:solidFill>
                <a:srgbClr val="FF3300"/>
              </a:solidFill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4" name="Rectangle 3"/>
          <p:cNvSpPr>
            <a:spLocks noGrp="1" noChangeArrowheads="1"/>
          </p:cNvSpPr>
          <p:nvPr>
            <p:ph idx="1"/>
          </p:nvPr>
        </p:nvSpPr>
        <p:spPr>
          <a:xfrm>
            <a:off x="1832304" y="699102"/>
            <a:ext cx="8458200" cy="4902200"/>
          </a:xfrm>
        </p:spPr>
        <p:txBody>
          <a:bodyPr/>
          <a:lstStyle/>
          <a:p>
            <a:pPr eaLnBrk="1" hangingPunct="1">
              <a:lnSpc>
                <a:spcPct val="140000"/>
              </a:lnSpc>
              <a:spcBef>
                <a:spcPct val="0"/>
              </a:spcBef>
            </a:pPr>
            <a:r>
              <a:rPr lang="ko-KR" altLang="en-US" b="1" dirty="0" smtClean="0"/>
              <a:t>데이터 </a:t>
            </a:r>
            <a:r>
              <a:rPr lang="ko-KR" altLang="en-US" b="1" dirty="0" err="1" smtClean="0"/>
              <a:t>정의어</a:t>
            </a:r>
            <a:endParaRPr lang="ko-KR" altLang="en-US" b="1" dirty="0" smtClean="0"/>
          </a:p>
          <a:p>
            <a:pPr lvl="1" algn="just" eaLnBrk="1" hangingPunct="1">
              <a:lnSpc>
                <a:spcPct val="140000"/>
              </a:lnSpc>
              <a:spcBef>
                <a:spcPct val="0"/>
              </a:spcBef>
              <a:buFont typeface="Wingdings" pitchFamily="2" charset="2"/>
              <a:buChar char="ü"/>
            </a:pPr>
            <a:r>
              <a:rPr lang="ko-KR" altLang="en-US" b="1" dirty="0" smtClean="0"/>
              <a:t>스키마의 생성과 제거</a:t>
            </a:r>
          </a:p>
          <a:p>
            <a:pPr lvl="2" algn="just" eaLnBrk="1" hangingPunct="1">
              <a:lnSpc>
                <a:spcPct val="140000"/>
              </a:lnSpc>
              <a:spcBef>
                <a:spcPct val="0"/>
              </a:spcBef>
              <a:buFont typeface="Wingdings" pitchFamily="2" charset="2"/>
              <a:buChar char="§"/>
            </a:pPr>
            <a:r>
              <a:rPr lang="en-US" altLang="ko-KR" b="1" dirty="0" smtClean="0"/>
              <a:t>SQL2</a:t>
            </a:r>
            <a:r>
              <a:rPr lang="ko-KR" altLang="en-US" b="1" dirty="0" smtClean="0"/>
              <a:t>에서는 동일한 데이터베이스 응용에 속하는 </a:t>
            </a:r>
            <a:r>
              <a:rPr lang="ko-KR" altLang="en-US" b="1" dirty="0" err="1" smtClean="0"/>
              <a:t>릴레이션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도메인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제약조건</a:t>
            </a:r>
            <a:r>
              <a:rPr lang="en-US" altLang="ko-KR" b="1" dirty="0" smtClean="0"/>
              <a:t>, </a:t>
            </a:r>
            <a:r>
              <a:rPr lang="ko-KR" altLang="en-US" b="1" dirty="0" err="1" smtClean="0"/>
              <a:t>뷰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권한 등을 그룹화하기 위해서 스키마 개념을 지원</a:t>
            </a:r>
            <a:endParaRPr lang="en-US" altLang="ko-KR" b="1" dirty="0" smtClean="0"/>
          </a:p>
          <a:p>
            <a:pPr lvl="2" algn="just">
              <a:lnSpc>
                <a:spcPct val="140000"/>
              </a:lnSpc>
              <a:spcBef>
                <a:spcPct val="0"/>
              </a:spcBef>
              <a:buFont typeface="Wingdings" pitchFamily="2" charset="2"/>
              <a:buChar char="§"/>
            </a:pPr>
            <a:r>
              <a:rPr lang="en-US" altLang="ko-KR" dirty="0"/>
              <a:t>DDL</a:t>
            </a:r>
            <a:r>
              <a:rPr lang="ko-KR" altLang="en-US" dirty="0"/>
              <a:t>로 정의된 내용은 </a:t>
            </a:r>
            <a:r>
              <a:rPr lang="ko-KR" altLang="en-US" b="1" dirty="0">
                <a:solidFill>
                  <a:srgbClr val="0000FF"/>
                </a:solidFill>
              </a:rPr>
              <a:t>메타데이터</a:t>
            </a:r>
            <a:r>
              <a:rPr lang="ko-KR" altLang="en-US" dirty="0"/>
              <a:t>가 되며 </a:t>
            </a:r>
            <a:r>
              <a:rPr lang="ko-KR" altLang="en-US" b="1" dirty="0">
                <a:solidFill>
                  <a:srgbClr val="0000FF"/>
                </a:solidFill>
              </a:rPr>
              <a:t>시스템 카탈로그</a:t>
            </a:r>
            <a:r>
              <a:rPr lang="ko-KR" altLang="en-US" dirty="0"/>
              <a:t>에 </a:t>
            </a:r>
            <a:r>
              <a:rPr lang="ko-KR" altLang="en-US" dirty="0" smtClean="0"/>
              <a:t>저장</a:t>
            </a:r>
            <a:endParaRPr lang="ko-KR" altLang="en-US" b="1" dirty="0" smtClean="0"/>
          </a:p>
        </p:txBody>
      </p:sp>
      <p:sp>
        <p:nvSpPr>
          <p:cNvPr id="5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4장. 관계 대수와 SQL</a:t>
            </a:r>
          </a:p>
        </p:txBody>
      </p:sp>
      <p:sp>
        <p:nvSpPr>
          <p:cNvPr id="4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3497149-42F8-445E-B010-790767F0F407}" type="slidenum">
              <a:rPr lang="en-US" altLang="ko-KR"/>
              <a:pPr>
                <a:defRPr/>
              </a:pPr>
              <a:t>12</a:t>
            </a:fld>
            <a:endParaRPr lang="en-US" altLang="ko-KR"/>
          </a:p>
        </p:txBody>
      </p:sp>
      <p:sp>
        <p:nvSpPr>
          <p:cNvPr id="2" name="직사각형 1"/>
          <p:cNvSpPr/>
          <p:nvPr/>
        </p:nvSpPr>
        <p:spPr>
          <a:xfrm>
            <a:off x="1055913" y="3040803"/>
            <a:ext cx="8428653" cy="16435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2" algn="just">
              <a:lnSpc>
                <a:spcPct val="140000"/>
              </a:lnSpc>
            </a:pPr>
            <a:r>
              <a:rPr lang="ko-KR" altLang="en-US" b="1" dirty="0">
                <a:solidFill>
                  <a:schemeClr val="tx2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	</a:t>
            </a:r>
            <a:r>
              <a:rPr lang="en-US" altLang="ko-KR" b="1" dirty="0">
                <a:solidFill>
                  <a:schemeClr val="tx2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CREATE </a:t>
            </a:r>
            <a:r>
              <a:rPr lang="en-US" altLang="ko-KR" b="1" dirty="0" smtClean="0">
                <a:solidFill>
                  <a:schemeClr val="tx2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SCHEMA</a:t>
            </a:r>
            <a:r>
              <a:rPr lang="en-US" altLang="ko-KR" dirty="0" smtClean="0">
                <a:solidFill>
                  <a:schemeClr val="tx2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 MY_DB  </a:t>
            </a:r>
            <a:r>
              <a:rPr lang="en-US" altLang="ko-KR" b="1" dirty="0">
                <a:solidFill>
                  <a:schemeClr val="tx2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AUTHORIZATION</a:t>
            </a:r>
            <a:r>
              <a:rPr lang="en-US" altLang="ko-KR" dirty="0">
                <a:solidFill>
                  <a:schemeClr val="tx2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US" altLang="ko-KR" dirty="0" smtClean="0">
                <a:solidFill>
                  <a:schemeClr val="tx2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US" altLang="ko-KR" dirty="0" err="1" smtClean="0">
                <a:solidFill>
                  <a:schemeClr val="tx2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kim</a:t>
            </a:r>
            <a:r>
              <a:rPr lang="en-US" altLang="ko-KR" dirty="0">
                <a:solidFill>
                  <a:schemeClr val="tx2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;</a:t>
            </a:r>
          </a:p>
          <a:p>
            <a:pPr lvl="2" algn="just">
              <a:lnSpc>
                <a:spcPct val="140000"/>
              </a:lnSpc>
            </a:pPr>
            <a:r>
              <a:rPr lang="en-US" altLang="ko-KR" b="1" dirty="0">
                <a:solidFill>
                  <a:schemeClr val="tx2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	</a:t>
            </a:r>
          </a:p>
          <a:p>
            <a:pPr lvl="2" algn="just">
              <a:lnSpc>
                <a:spcPct val="140000"/>
              </a:lnSpc>
            </a:pPr>
            <a:r>
              <a:rPr lang="en-US" altLang="ko-KR" b="1" dirty="0">
                <a:solidFill>
                  <a:schemeClr val="tx2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	DROP </a:t>
            </a:r>
            <a:r>
              <a:rPr lang="en-US" altLang="ko-KR" b="1" dirty="0" smtClean="0">
                <a:solidFill>
                  <a:schemeClr val="tx2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SCHEMA</a:t>
            </a:r>
            <a:r>
              <a:rPr lang="en-US" altLang="ko-KR" dirty="0" smtClean="0">
                <a:solidFill>
                  <a:schemeClr val="tx2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 MY_DB  </a:t>
            </a:r>
            <a:r>
              <a:rPr lang="en-US" altLang="ko-KR" b="1" dirty="0">
                <a:solidFill>
                  <a:schemeClr val="tx2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RESTRICT</a:t>
            </a:r>
            <a:r>
              <a:rPr lang="en-US" altLang="ko-KR" dirty="0">
                <a:solidFill>
                  <a:schemeClr val="tx2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;</a:t>
            </a:r>
          </a:p>
          <a:p>
            <a:pPr lvl="2" algn="just">
              <a:lnSpc>
                <a:spcPct val="140000"/>
              </a:lnSpc>
            </a:pPr>
            <a:r>
              <a:rPr lang="en-US" altLang="ko-KR" dirty="0">
                <a:solidFill>
                  <a:schemeClr val="tx2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	</a:t>
            </a:r>
            <a:r>
              <a:rPr lang="en-US" altLang="ko-KR" b="1" dirty="0">
                <a:solidFill>
                  <a:schemeClr val="tx2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DROP </a:t>
            </a:r>
            <a:r>
              <a:rPr lang="en-US" altLang="ko-KR" b="1" dirty="0" smtClean="0">
                <a:solidFill>
                  <a:schemeClr val="tx2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SCHEMA</a:t>
            </a:r>
            <a:r>
              <a:rPr lang="en-US" altLang="ko-KR" dirty="0" smtClean="0">
                <a:solidFill>
                  <a:schemeClr val="tx2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 MY_DB  </a:t>
            </a:r>
            <a:r>
              <a:rPr lang="en-US" altLang="ko-KR" b="1" dirty="0" smtClean="0">
                <a:solidFill>
                  <a:schemeClr val="tx2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CASCADE</a:t>
            </a:r>
            <a:r>
              <a:rPr lang="en-US" altLang="ko-KR" dirty="0">
                <a:solidFill>
                  <a:schemeClr val="tx2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;</a:t>
            </a:r>
            <a:endParaRPr lang="en-US" altLang="ko-KR" b="1" dirty="0">
              <a:solidFill>
                <a:schemeClr val="tx2"/>
              </a:solidFill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8" name="Rectangle 2"/>
          <p:cNvSpPr>
            <a:spLocks noGrp="1" noChangeArrowheads="1"/>
          </p:cNvSpPr>
          <p:nvPr>
            <p:ph idx="1"/>
          </p:nvPr>
        </p:nvSpPr>
        <p:spPr>
          <a:xfrm>
            <a:off x="1926897" y="588744"/>
            <a:ext cx="8458200" cy="4902200"/>
          </a:xfrm>
        </p:spPr>
        <p:txBody>
          <a:bodyPr/>
          <a:lstStyle/>
          <a:p>
            <a:pPr marL="0" indent="0">
              <a:lnSpc>
                <a:spcPct val="140000"/>
              </a:lnSpc>
              <a:spcBef>
                <a:spcPct val="0"/>
              </a:spcBef>
              <a:buNone/>
            </a:pPr>
            <a:r>
              <a:rPr lang="en-US" altLang="ko-KR" b="1" dirty="0" smtClean="0"/>
              <a:t>1) </a:t>
            </a:r>
            <a:r>
              <a:rPr lang="ko-KR" altLang="en-US" b="1" dirty="0" err="1" smtClean="0"/>
              <a:t>릴레이션</a:t>
            </a:r>
            <a:r>
              <a:rPr lang="ko-KR" altLang="en-US" b="1" dirty="0" smtClean="0"/>
              <a:t> 정의</a:t>
            </a:r>
          </a:p>
          <a:p>
            <a:pPr lvl="1" algn="just" eaLnBrk="1" hangingPunct="1">
              <a:lnSpc>
                <a:spcPct val="140000"/>
              </a:lnSpc>
              <a:spcBef>
                <a:spcPct val="0"/>
              </a:spcBef>
              <a:buFont typeface="Wingdings" pitchFamily="2" charset="2"/>
              <a:buNone/>
            </a:pPr>
            <a:endParaRPr lang="en-US" altLang="ko-KR" b="1" dirty="0" smtClean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4장. 관계 대수와 SQL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9C76219-4185-473E-9A8B-4BF1579B4F66}" type="slidenum">
              <a:rPr lang="en-US" altLang="ko-KR"/>
              <a:pPr>
                <a:defRPr/>
              </a:pPr>
              <a:t>13</a:t>
            </a:fld>
            <a:endParaRPr lang="en-US" altLang="ko-KR"/>
          </a:p>
        </p:txBody>
      </p:sp>
      <p:pic>
        <p:nvPicPr>
          <p:cNvPr id="7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75225" y="1118571"/>
            <a:ext cx="8549272" cy="4048599"/>
          </a:xfrm>
          <a:prstGeom prst="rect">
            <a:avLst/>
          </a:prstGeom>
          <a:noFill/>
          <a:extLst>
            <a:ext uri="{91240B29-F687-4F45-9708-019B960494DF}">
              <a14:hiddenLine xmlns:a14="http://schemas.microsoft.com/office/drawing/2010/main" w="12700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200" dirty="0" smtClean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오라클 데이터 타입</a:t>
            </a:r>
            <a:endParaRPr lang="ko-KR" altLang="en-US" sz="3200" dirty="0">
              <a:solidFill>
                <a:schemeClr val="tx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4장. 관계 대수와 SQL</a:t>
            </a:r>
          </a:p>
        </p:txBody>
      </p:sp>
      <p:sp>
        <p:nvSpPr>
          <p:cNvPr id="4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94BEB43-BE9E-43BF-B165-204AA1464D49}" type="slidenum">
              <a:rPr lang="en-US" altLang="ko-KR"/>
              <a:pPr>
                <a:defRPr/>
              </a:pPr>
              <a:t>14</a:t>
            </a:fld>
            <a:endParaRPr lang="en-US" altLang="ko-KR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513" y="1306683"/>
            <a:ext cx="6385103" cy="3870054"/>
          </a:xfrm>
          <a:prstGeom prst="rect">
            <a:avLst/>
          </a:prstGeom>
          <a:ln w="28575">
            <a:solidFill>
              <a:schemeClr val="tx2">
                <a:lumMod val="65000"/>
                <a:lumOff val="35000"/>
              </a:schemeClr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6165" y="3908224"/>
            <a:ext cx="6382207" cy="2537026"/>
          </a:xfrm>
          <a:prstGeom prst="rect">
            <a:avLst/>
          </a:prstGeom>
          <a:ln w="28575">
            <a:solidFill>
              <a:schemeClr val="tx2">
                <a:lumMod val="65000"/>
                <a:lumOff val="35000"/>
              </a:schemeClr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6079" y="271927"/>
            <a:ext cx="5312280" cy="1392702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4장. 관계 대수와 SQL</a:t>
            </a:r>
            <a:endParaRPr lang="en-US" altLang="ko-KR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3B36F0B-5045-41DC-AE06-3CCD8F32E4CA}" type="slidenum">
              <a:rPr lang="en-US" altLang="ko-KR" smtClean="0"/>
              <a:pPr>
                <a:defRPr/>
              </a:pPr>
              <a:t>15</a:t>
            </a:fld>
            <a:endParaRPr lang="en-US" altLang="ko-KR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084" y="564359"/>
            <a:ext cx="6740965" cy="2479675"/>
          </a:xfrm>
          <a:prstGeom prst="rect">
            <a:avLst/>
          </a:prstGeom>
          <a:ln w="28575">
            <a:solidFill>
              <a:schemeClr val="tx2">
                <a:lumMod val="65000"/>
                <a:lumOff val="35000"/>
              </a:schemeClr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88" y="2752978"/>
            <a:ext cx="6740965" cy="3909760"/>
          </a:xfrm>
          <a:prstGeom prst="rect">
            <a:avLst/>
          </a:prstGeom>
          <a:ln w="28575">
            <a:solidFill>
              <a:schemeClr val="tx2">
                <a:lumMod val="65000"/>
                <a:lumOff val="3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928116517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6" name="Rectangle 2"/>
          <p:cNvSpPr>
            <a:spLocks noGrp="1" noChangeArrowheads="1"/>
          </p:cNvSpPr>
          <p:nvPr>
            <p:ph idx="1"/>
          </p:nvPr>
        </p:nvSpPr>
        <p:spPr>
          <a:xfrm>
            <a:off x="1926897" y="387734"/>
            <a:ext cx="8458200" cy="5453230"/>
          </a:xfrm>
        </p:spPr>
        <p:txBody>
          <a:bodyPr/>
          <a:lstStyle/>
          <a:p>
            <a:pPr eaLnBrk="1" hangingPunct="1">
              <a:lnSpc>
                <a:spcPct val="140000"/>
              </a:lnSpc>
              <a:spcBef>
                <a:spcPct val="0"/>
              </a:spcBef>
            </a:pPr>
            <a:r>
              <a:rPr lang="ko-KR" altLang="en-US" b="1" dirty="0" err="1" smtClean="0"/>
              <a:t>릴레이션</a:t>
            </a:r>
            <a:r>
              <a:rPr lang="ko-KR" altLang="en-US" b="1" dirty="0" smtClean="0"/>
              <a:t> 제거</a:t>
            </a:r>
          </a:p>
          <a:p>
            <a:pPr>
              <a:lnSpc>
                <a:spcPct val="140000"/>
              </a:lnSpc>
              <a:spcBef>
                <a:spcPct val="0"/>
              </a:spcBef>
              <a:spcAft>
                <a:spcPts val="1200"/>
              </a:spcAft>
              <a:buNone/>
            </a:pPr>
            <a:r>
              <a:rPr lang="ko-KR" altLang="en-US" sz="2000" b="1" dirty="0"/>
              <a:t>	</a:t>
            </a:r>
            <a:r>
              <a:rPr lang="en-US" altLang="ko-KR" sz="2000" b="1" dirty="0"/>
              <a:t>DROP </a:t>
            </a:r>
            <a:r>
              <a:rPr lang="en-US" altLang="ko-KR" sz="2000" b="1" dirty="0" smtClean="0"/>
              <a:t> TABLE  </a:t>
            </a:r>
            <a:r>
              <a:rPr lang="en-US" altLang="ko-KR" sz="2000" dirty="0" smtClean="0"/>
              <a:t>DEPARTMENT</a:t>
            </a:r>
            <a:r>
              <a:rPr lang="en-US" altLang="ko-KR" sz="2000" b="1" dirty="0"/>
              <a:t>;</a:t>
            </a:r>
          </a:p>
          <a:p>
            <a:pPr eaLnBrk="1" hangingPunct="1">
              <a:lnSpc>
                <a:spcPct val="140000"/>
              </a:lnSpc>
              <a:spcBef>
                <a:spcPct val="0"/>
              </a:spcBef>
            </a:pPr>
            <a:r>
              <a:rPr lang="ko-KR" altLang="en-US" b="1" dirty="0" err="1" smtClean="0"/>
              <a:t>릴레이션</a:t>
            </a:r>
            <a:r>
              <a:rPr lang="ko-KR" altLang="en-US" b="1" dirty="0" smtClean="0"/>
              <a:t> 변경 </a:t>
            </a:r>
            <a:r>
              <a:rPr lang="en-US" altLang="ko-KR" b="1" dirty="0" smtClean="0"/>
              <a:t>: </a:t>
            </a:r>
            <a:r>
              <a:rPr lang="ko-KR" altLang="en-US" b="1" dirty="0" smtClean="0"/>
              <a:t>데이터가 있는 테이블 구조 변경 시</a:t>
            </a:r>
            <a:endParaRPr lang="en-US" altLang="ko-KR" b="1" dirty="0" smtClean="0"/>
          </a:p>
          <a:p>
            <a:pPr>
              <a:lnSpc>
                <a:spcPct val="140000"/>
              </a:lnSpc>
              <a:spcBef>
                <a:spcPct val="0"/>
              </a:spcBef>
              <a:spcAft>
                <a:spcPts val="1200"/>
              </a:spcAft>
              <a:buNone/>
            </a:pPr>
            <a:r>
              <a:rPr lang="en-US" altLang="ko-KR" sz="2000" b="1" dirty="0"/>
              <a:t>	ALTER </a:t>
            </a:r>
            <a:r>
              <a:rPr lang="en-US" altLang="ko-KR" sz="2000" b="1" dirty="0" smtClean="0"/>
              <a:t> TABLE</a:t>
            </a:r>
            <a:r>
              <a:rPr lang="en-US" altLang="ko-KR" sz="2000" dirty="0" smtClean="0"/>
              <a:t>  EMPLOYEE  </a:t>
            </a:r>
            <a:r>
              <a:rPr lang="en-US" altLang="ko-KR" sz="2000" b="1" dirty="0"/>
              <a:t>ADD</a:t>
            </a:r>
            <a:r>
              <a:rPr lang="en-US" altLang="ko-KR" sz="2000" dirty="0"/>
              <a:t> </a:t>
            </a:r>
            <a:r>
              <a:rPr lang="en-US" altLang="ko-KR" sz="2000" dirty="0" smtClean="0"/>
              <a:t> PHONE  CHAR(13);</a:t>
            </a:r>
          </a:p>
          <a:p>
            <a:pPr>
              <a:lnSpc>
                <a:spcPct val="140000"/>
              </a:lnSpc>
              <a:spcBef>
                <a:spcPct val="0"/>
              </a:spcBef>
            </a:pPr>
            <a:r>
              <a:rPr lang="ko-KR" altLang="en-US" b="1" dirty="0"/>
              <a:t>인덱스 생성</a:t>
            </a:r>
          </a:p>
          <a:p>
            <a:pPr>
              <a:lnSpc>
                <a:spcPct val="140000"/>
              </a:lnSpc>
              <a:spcBef>
                <a:spcPct val="0"/>
              </a:spcBef>
              <a:spcAft>
                <a:spcPts val="1200"/>
              </a:spcAft>
              <a:buNone/>
            </a:pPr>
            <a:r>
              <a:rPr lang="ko-KR" altLang="en-US" b="1" dirty="0"/>
              <a:t>	</a:t>
            </a:r>
            <a:r>
              <a:rPr lang="en-US" altLang="ko-KR" b="1" dirty="0"/>
              <a:t>CREATE INDEX</a:t>
            </a:r>
            <a:r>
              <a:rPr lang="en-US" altLang="ko-KR" dirty="0"/>
              <a:t> </a:t>
            </a:r>
            <a:r>
              <a:rPr lang="en-US" altLang="ko-KR" dirty="0" smtClean="0"/>
              <a:t> EMPDNO_IDX  </a:t>
            </a:r>
            <a:r>
              <a:rPr lang="en-US" altLang="ko-KR" b="1" dirty="0" smtClean="0"/>
              <a:t>ON</a:t>
            </a:r>
            <a:r>
              <a:rPr lang="en-US" altLang="ko-KR" dirty="0" smtClean="0"/>
              <a:t>  EMPLOYEE(DNO</a:t>
            </a:r>
            <a:r>
              <a:rPr lang="en-US" altLang="ko-KR" dirty="0"/>
              <a:t>);</a:t>
            </a:r>
          </a:p>
          <a:p>
            <a:pPr>
              <a:lnSpc>
                <a:spcPct val="140000"/>
              </a:lnSpc>
              <a:spcBef>
                <a:spcPct val="0"/>
              </a:spcBef>
            </a:pPr>
            <a:r>
              <a:rPr lang="ko-KR" altLang="en-US" b="1" dirty="0"/>
              <a:t>도메인 생성</a:t>
            </a:r>
          </a:p>
          <a:p>
            <a:pPr>
              <a:lnSpc>
                <a:spcPct val="140000"/>
              </a:lnSpc>
              <a:spcBef>
                <a:spcPct val="0"/>
              </a:spcBef>
              <a:buNone/>
            </a:pPr>
            <a:r>
              <a:rPr lang="ko-KR" altLang="en-US" b="1" dirty="0"/>
              <a:t>	</a:t>
            </a:r>
            <a:r>
              <a:rPr lang="en-US" altLang="ko-KR" b="1" dirty="0" smtClean="0"/>
              <a:t>CREATE  DOMAIN </a:t>
            </a:r>
            <a:r>
              <a:rPr lang="en-US" altLang="ko-KR" dirty="0" smtClean="0"/>
              <a:t> </a:t>
            </a:r>
            <a:r>
              <a:rPr lang="en-US" altLang="ko-KR" dirty="0"/>
              <a:t>DEPTNAME </a:t>
            </a:r>
            <a:r>
              <a:rPr lang="en-US" altLang="ko-KR" dirty="0" smtClean="0"/>
              <a:t> CHAR(10</a:t>
            </a:r>
            <a:r>
              <a:rPr lang="en-US" altLang="ko-KR" dirty="0"/>
              <a:t>) </a:t>
            </a:r>
            <a:r>
              <a:rPr lang="en-US" altLang="ko-KR" dirty="0" smtClean="0"/>
              <a:t> </a:t>
            </a:r>
            <a:r>
              <a:rPr lang="en-US" altLang="ko-KR" b="1" dirty="0" smtClean="0"/>
              <a:t>DEFAULT</a:t>
            </a:r>
            <a:r>
              <a:rPr lang="en-US" altLang="ko-KR" dirty="0" smtClean="0"/>
              <a:t> </a:t>
            </a:r>
            <a:r>
              <a:rPr lang="en-US" altLang="ko-KR" dirty="0"/>
              <a:t>‘</a:t>
            </a:r>
            <a:r>
              <a:rPr lang="ko-KR" altLang="en-US" dirty="0"/>
              <a:t>개발’</a:t>
            </a:r>
            <a:r>
              <a:rPr lang="en-US" altLang="ko-KR" dirty="0"/>
              <a:t>;</a:t>
            </a:r>
            <a:endParaRPr lang="en-US" altLang="ko-KR" sz="2000" dirty="0"/>
          </a:p>
          <a:p>
            <a:pPr marL="460375" indent="-342900">
              <a:lnSpc>
                <a:spcPct val="120000"/>
              </a:lnSpc>
              <a:spcBef>
                <a:spcPct val="20000"/>
              </a:spcBef>
              <a:defRPr/>
            </a:pPr>
            <a:endParaRPr lang="en-US" altLang="ko-KR" sz="2600" dirty="0"/>
          </a:p>
          <a:p>
            <a:pPr>
              <a:lnSpc>
                <a:spcPct val="140000"/>
              </a:lnSpc>
              <a:spcBef>
                <a:spcPct val="0"/>
              </a:spcBef>
              <a:spcAft>
                <a:spcPts val="1200"/>
              </a:spcAft>
              <a:buNone/>
            </a:pPr>
            <a:endParaRPr lang="en-US" altLang="ko-KR" sz="2000" b="1" dirty="0"/>
          </a:p>
        </p:txBody>
      </p:sp>
      <p:sp>
        <p:nvSpPr>
          <p:cNvPr id="5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4장. 관계 대수와 SQL</a:t>
            </a:r>
          </a:p>
        </p:txBody>
      </p:sp>
      <p:sp>
        <p:nvSpPr>
          <p:cNvPr id="4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AC9B9B3-E0A3-4173-9014-24AF80F68E9C}" type="slidenum">
              <a:rPr lang="en-US" altLang="ko-KR"/>
              <a:pPr>
                <a:defRPr/>
              </a:pPr>
              <a:t>16</a:t>
            </a:fld>
            <a:endParaRPr lang="en-US" altLang="ko-KR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00" name="Rectangle 2"/>
          <p:cNvSpPr>
            <a:spLocks noGrp="1" noChangeArrowheads="1"/>
          </p:cNvSpPr>
          <p:nvPr>
            <p:ph type="body" sz="half" idx="1"/>
          </p:nvPr>
        </p:nvSpPr>
        <p:spPr>
          <a:xfrm>
            <a:off x="2068512" y="140576"/>
            <a:ext cx="7932739" cy="4724400"/>
          </a:xfrm>
        </p:spPr>
        <p:txBody>
          <a:bodyPr/>
          <a:lstStyle/>
          <a:p>
            <a:pPr marL="0" indent="0">
              <a:lnSpc>
                <a:spcPct val="140000"/>
              </a:lnSpc>
              <a:spcBef>
                <a:spcPct val="0"/>
              </a:spcBef>
              <a:buNone/>
            </a:pPr>
            <a:r>
              <a:rPr lang="en-US" altLang="ko-KR" b="1" dirty="0" smtClean="0">
                <a:solidFill>
                  <a:schemeClr val="tx2"/>
                </a:solidFill>
              </a:rPr>
              <a:t>2) </a:t>
            </a:r>
            <a:r>
              <a:rPr lang="ko-KR" altLang="en-US" b="1" dirty="0" smtClean="0">
                <a:solidFill>
                  <a:schemeClr val="tx2"/>
                </a:solidFill>
              </a:rPr>
              <a:t>제약조건</a:t>
            </a:r>
            <a:endParaRPr lang="en-US" altLang="ko-KR" b="1" dirty="0" smtClean="0">
              <a:solidFill>
                <a:schemeClr val="tx2"/>
              </a:solidFill>
            </a:endParaRPr>
          </a:p>
          <a:p>
            <a:pPr marL="742950" lvl="1" indent="-285750" fontAlgn="auto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ko-KR" altLang="en-US" dirty="0">
                <a:solidFill>
                  <a:schemeClr val="tx2"/>
                </a:solidFill>
              </a:rPr>
              <a:t>테이블 수준에서 이루어지는 작업에 대한 규칙</a:t>
            </a:r>
            <a:endParaRPr lang="en-US" altLang="ko-KR" dirty="0">
              <a:solidFill>
                <a:schemeClr val="tx2"/>
              </a:solidFill>
            </a:endParaRPr>
          </a:p>
          <a:p>
            <a:pPr marL="742950" lvl="1" indent="-285750" fontAlgn="auto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ko-KR" altLang="en-US" dirty="0" smtClean="0">
                <a:solidFill>
                  <a:schemeClr val="tx2"/>
                </a:solidFill>
              </a:rPr>
              <a:t>모든 </a:t>
            </a:r>
            <a:r>
              <a:rPr lang="ko-KR" altLang="en-US" dirty="0">
                <a:solidFill>
                  <a:schemeClr val="tx2"/>
                </a:solidFill>
              </a:rPr>
              <a:t>제약조건은 </a:t>
            </a:r>
            <a:r>
              <a:rPr lang="ko-KR" altLang="en-US" b="1" dirty="0">
                <a:solidFill>
                  <a:schemeClr val="tx2"/>
                </a:solidFill>
              </a:rPr>
              <a:t>시스템 카탈로그</a:t>
            </a:r>
            <a:r>
              <a:rPr lang="ko-KR" altLang="en-US" dirty="0">
                <a:solidFill>
                  <a:schemeClr val="tx2"/>
                </a:solidFill>
              </a:rPr>
              <a:t>에 </a:t>
            </a:r>
            <a:r>
              <a:rPr lang="ko-KR" altLang="en-US" dirty="0" smtClean="0">
                <a:solidFill>
                  <a:schemeClr val="tx2"/>
                </a:solidFill>
              </a:rPr>
              <a:t>저장</a:t>
            </a:r>
            <a:endParaRPr lang="en-US" altLang="ko-KR" dirty="0" smtClean="0">
              <a:solidFill>
                <a:schemeClr val="tx2"/>
              </a:solidFill>
            </a:endParaRPr>
          </a:p>
          <a:p>
            <a:pPr lvl="0"/>
            <a:r>
              <a:rPr lang="ko-KR" altLang="en-US" b="1" dirty="0"/>
              <a:t>칼럼 수준에서 제약조건 정의</a:t>
            </a:r>
            <a:endParaRPr lang="en-US" altLang="ko-KR" b="1" dirty="0"/>
          </a:p>
          <a:p>
            <a:pPr>
              <a:spcBef>
                <a:spcPts val="600"/>
              </a:spcBef>
            </a:pPr>
            <a:endParaRPr lang="en-US" altLang="ko-KR" b="1" dirty="0"/>
          </a:p>
          <a:p>
            <a:pPr>
              <a:spcBef>
                <a:spcPts val="600"/>
              </a:spcBef>
            </a:pPr>
            <a:endParaRPr lang="en-US" altLang="ko-KR" b="1" dirty="0" smtClean="0"/>
          </a:p>
          <a:p>
            <a:pPr>
              <a:spcBef>
                <a:spcPts val="600"/>
              </a:spcBef>
            </a:pPr>
            <a:endParaRPr lang="en-US" altLang="ko-KR" b="1" dirty="0" smtClean="0"/>
          </a:p>
          <a:p>
            <a:pPr>
              <a:spcBef>
                <a:spcPts val="600"/>
              </a:spcBef>
            </a:pPr>
            <a:r>
              <a:rPr lang="ko-KR" altLang="en-US" b="1" dirty="0" smtClean="0"/>
              <a:t>테이블 </a:t>
            </a:r>
            <a:r>
              <a:rPr lang="ko-KR" altLang="en-US" b="1" dirty="0"/>
              <a:t>수준에서 제약조건 </a:t>
            </a:r>
            <a:r>
              <a:rPr lang="ko-KR" altLang="en-US" b="1" dirty="0" smtClean="0"/>
              <a:t>정의</a:t>
            </a:r>
            <a:endParaRPr lang="ko-KR" altLang="en-US" b="1" dirty="0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6665941-BB8E-442E-8F17-6C74721DD2F0}" type="slidenum">
              <a:rPr lang="en-US" altLang="ko-KR" smtClean="0"/>
              <a:pPr>
                <a:defRPr/>
              </a:pPr>
              <a:t>17</a:t>
            </a:fld>
            <a:endParaRPr lang="en-US" altLang="ko-KR" smtClean="0"/>
          </a:p>
        </p:txBody>
      </p:sp>
      <p:sp>
        <p:nvSpPr>
          <p:cNvPr id="6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4장. 관계 대수와 SQL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808757" y="2246952"/>
            <a:ext cx="5692241" cy="830997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CREATE TABLE test(</a:t>
            </a:r>
          </a:p>
          <a:p>
            <a:pPr>
              <a:lnSpc>
                <a:spcPct val="100000"/>
              </a:lnSpc>
            </a:pP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id char(3) </a:t>
            </a:r>
            <a:r>
              <a:rPr lang="en-US" altLang="ko-KR" sz="1600" b="1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PRIMARY KEY,</a:t>
            </a:r>
          </a:p>
          <a:p>
            <a:pPr>
              <a:lnSpc>
                <a:spcPct val="100000"/>
              </a:lnSpc>
            </a:pP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….);</a:t>
            </a:r>
            <a:endParaRPr lang="ko-KR" altLang="en-US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808755" y="3932247"/>
            <a:ext cx="7204411" cy="954107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CREATE TABLE test(</a:t>
            </a:r>
          </a:p>
          <a:p>
            <a:pPr>
              <a:lnSpc>
                <a:spcPct val="100000"/>
              </a:lnSpc>
            </a:pP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id  char(3),</a:t>
            </a:r>
          </a:p>
          <a:p>
            <a:pPr>
              <a:lnSpc>
                <a:spcPct val="100000"/>
              </a:lnSpc>
            </a:pP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</a:t>
            </a:r>
            <a:r>
              <a:rPr lang="en-US" altLang="ko-KR" sz="1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first_name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VARCHAR2(20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),</a:t>
            </a:r>
          </a:p>
          <a:p>
            <a:pPr>
              <a:lnSpc>
                <a:spcPct val="100000"/>
              </a:lnSpc>
            </a:pP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</a:t>
            </a:r>
            <a:r>
              <a:rPr lang="en-US" altLang="ko-KR" sz="1400" b="1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PRIMARY KEY(id) ….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);</a:t>
            </a:r>
            <a:endParaRPr lang="ko-KR" altLang="en-US" sz="1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4장. 관계 대수와 SQL</a:t>
            </a: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847961E-B4B3-4301-9757-92DDAE5BEE2D}" type="slidenum">
              <a:rPr lang="en-US" altLang="ko-KR" smtClean="0"/>
              <a:pPr>
                <a:defRPr/>
              </a:pPr>
              <a:t>18</a:t>
            </a:fld>
            <a:endParaRPr lang="en-US" altLang="ko-KR"/>
          </a:p>
        </p:txBody>
      </p:sp>
      <p:pic>
        <p:nvPicPr>
          <p:cNvPr id="7" name="Picture 1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258" y="765177"/>
            <a:ext cx="10140185" cy="4764087"/>
          </a:xfrm>
          <a:prstGeom prst="rect">
            <a:avLst/>
          </a:prstGeom>
          <a:noFill/>
          <a:ln w="19050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cxnSp>
        <p:nvCxnSpPr>
          <p:cNvPr id="13" name="직선 연결선 12"/>
          <p:cNvCxnSpPr/>
          <p:nvPr/>
        </p:nvCxnSpPr>
        <p:spPr>
          <a:xfrm>
            <a:off x="4678663" y="1518092"/>
            <a:ext cx="1423687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4678663" y="1913560"/>
            <a:ext cx="1423687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4678664" y="2314937"/>
            <a:ext cx="2057803" cy="1531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V="1">
            <a:off x="4678663" y="3020994"/>
            <a:ext cx="4048648" cy="1531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 flipV="1">
            <a:off x="4678664" y="3461457"/>
            <a:ext cx="5692021" cy="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>
            <a:off x="1840215" y="3834958"/>
            <a:ext cx="319477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1840213" y="4242001"/>
            <a:ext cx="810244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1809909" y="4660619"/>
            <a:ext cx="810244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3159726" y="5042583"/>
            <a:ext cx="3113751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9490061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863727" y="336550"/>
            <a:ext cx="9228816" cy="5130800"/>
          </a:xfrm>
        </p:spPr>
        <p:txBody>
          <a:bodyPr/>
          <a:lstStyle/>
          <a:p>
            <a:pPr marL="457200" indent="-457200">
              <a:buAutoNum type="arabicParenBoth"/>
            </a:pPr>
            <a:r>
              <a:rPr lang="en-US" altLang="ko-KR" sz="2200" b="1" dirty="0" smtClean="0"/>
              <a:t>NOT NULL</a:t>
            </a:r>
          </a:p>
          <a:p>
            <a:pPr lvl="3">
              <a:buFont typeface="Wingdings" panose="05000000000000000000" pitchFamily="2" charset="2"/>
              <a:buChar char="ü"/>
            </a:pPr>
            <a:r>
              <a:rPr lang="ko-KR" altLang="en-US" sz="2000" b="1" dirty="0" err="1" smtClean="0">
                <a:solidFill>
                  <a:schemeClr val="tx2"/>
                </a:solidFill>
              </a:rPr>
              <a:t>애트리뷰트는</a:t>
            </a:r>
            <a:r>
              <a:rPr lang="ko-KR" altLang="en-US" sz="2000" b="1" dirty="0" smtClean="0">
                <a:solidFill>
                  <a:schemeClr val="tx2"/>
                </a:solidFill>
              </a:rPr>
              <a:t> 디폴트로 </a:t>
            </a:r>
            <a:r>
              <a:rPr lang="en-US" altLang="ko-KR" sz="2000" b="1" dirty="0" smtClean="0">
                <a:solidFill>
                  <a:schemeClr val="tx2"/>
                </a:solidFill>
              </a:rPr>
              <a:t>NULL </a:t>
            </a:r>
            <a:r>
              <a:rPr lang="ko-KR" altLang="en-US" sz="2000" b="1" dirty="0" smtClean="0">
                <a:solidFill>
                  <a:schemeClr val="tx2"/>
                </a:solidFill>
              </a:rPr>
              <a:t>값을 가질 수 있음</a:t>
            </a:r>
            <a:endParaRPr lang="en-US" altLang="ko-KR" sz="2000" b="1" dirty="0" smtClean="0">
              <a:solidFill>
                <a:schemeClr val="tx2"/>
              </a:solidFill>
            </a:endParaRPr>
          </a:p>
          <a:p>
            <a:pPr marL="749300" lvl="2" indent="-346075">
              <a:spcBef>
                <a:spcPts val="1800"/>
              </a:spcBef>
              <a:buFont typeface="Wingdings" panose="05000000000000000000" pitchFamily="2" charset="2"/>
              <a:buChar char="ü"/>
            </a:pPr>
            <a:r>
              <a:rPr lang="en-US" altLang="ko-KR" sz="2000" b="1" dirty="0">
                <a:solidFill>
                  <a:schemeClr val="tx2"/>
                </a:solidFill>
              </a:rPr>
              <a:t>NULL </a:t>
            </a:r>
            <a:r>
              <a:rPr lang="ko-KR" altLang="en-US" sz="2000" b="1" dirty="0">
                <a:solidFill>
                  <a:schemeClr val="tx2"/>
                </a:solidFill>
              </a:rPr>
              <a:t>값이 칼럼에 삽입되는 것을 막음</a:t>
            </a:r>
            <a:endParaRPr lang="en-US" altLang="ko-KR" sz="2000" b="1" dirty="0">
              <a:solidFill>
                <a:schemeClr val="tx2"/>
              </a:solidFill>
            </a:endParaRPr>
          </a:p>
          <a:p>
            <a:pPr marL="0" lvl="1" indent="0">
              <a:spcBef>
                <a:spcPts val="1800"/>
              </a:spcBef>
              <a:buNone/>
            </a:pPr>
            <a:r>
              <a:rPr lang="en-US" altLang="ko-KR" sz="2200" b="1" dirty="0">
                <a:solidFill>
                  <a:schemeClr val="tx2"/>
                </a:solidFill>
              </a:rPr>
              <a:t>(2) UNIQUE</a:t>
            </a:r>
          </a:p>
          <a:p>
            <a:pPr marL="688975" lvl="2" indent="-285750">
              <a:spcBef>
                <a:spcPts val="1800"/>
              </a:spcBef>
              <a:buFont typeface="Wingdings" panose="05000000000000000000" pitchFamily="2" charset="2"/>
              <a:buChar char="ü"/>
            </a:pPr>
            <a:r>
              <a:rPr lang="ko-KR" altLang="en-US" sz="2000" b="1" dirty="0">
                <a:solidFill>
                  <a:schemeClr val="tx2"/>
                </a:solidFill>
              </a:rPr>
              <a:t>동일한 </a:t>
            </a:r>
            <a:r>
              <a:rPr lang="ko-KR" altLang="en-US" sz="2000" b="1" dirty="0" err="1">
                <a:solidFill>
                  <a:schemeClr val="tx2"/>
                </a:solidFill>
              </a:rPr>
              <a:t>애트리뷰트</a:t>
            </a:r>
            <a:r>
              <a:rPr lang="ko-KR" altLang="en-US" sz="2000" b="1" dirty="0">
                <a:solidFill>
                  <a:schemeClr val="tx2"/>
                </a:solidFill>
              </a:rPr>
              <a:t> 값을 갖는 </a:t>
            </a:r>
            <a:r>
              <a:rPr lang="ko-KR" altLang="en-US" sz="2000" b="1" dirty="0" err="1">
                <a:solidFill>
                  <a:schemeClr val="tx2"/>
                </a:solidFill>
              </a:rPr>
              <a:t>튜플이</a:t>
            </a:r>
            <a:r>
              <a:rPr lang="ko-KR" altLang="en-US" sz="2000" b="1" dirty="0">
                <a:solidFill>
                  <a:schemeClr val="tx2"/>
                </a:solidFill>
              </a:rPr>
              <a:t> 두 개 이상 존재 하지 않도록 보장</a:t>
            </a:r>
            <a:endParaRPr lang="en-US" altLang="ko-KR" sz="2000" b="1" dirty="0">
              <a:solidFill>
                <a:schemeClr val="tx2"/>
              </a:solidFill>
            </a:endParaRPr>
          </a:p>
          <a:p>
            <a:pPr marL="688975" lvl="2" indent="-285750">
              <a:spcBef>
                <a:spcPts val="1800"/>
              </a:spcBef>
              <a:buFont typeface="Wingdings" panose="05000000000000000000" pitchFamily="2" charset="2"/>
              <a:buChar char="ü"/>
            </a:pPr>
            <a:r>
              <a:rPr lang="en-US" altLang="ko-KR" sz="2000" b="1" dirty="0">
                <a:solidFill>
                  <a:schemeClr val="tx2"/>
                </a:solidFill>
              </a:rPr>
              <a:t>NULL </a:t>
            </a:r>
            <a:r>
              <a:rPr lang="ko-KR" altLang="en-US" sz="2000" b="1" dirty="0">
                <a:solidFill>
                  <a:schemeClr val="tx2"/>
                </a:solidFill>
              </a:rPr>
              <a:t>값을 가질 수 </a:t>
            </a:r>
            <a:r>
              <a:rPr lang="ko-KR" altLang="en-US" sz="2000" b="1" dirty="0" smtClean="0">
                <a:solidFill>
                  <a:schemeClr val="tx2"/>
                </a:solidFill>
              </a:rPr>
              <a:t>있음</a:t>
            </a:r>
            <a:endParaRPr lang="en-US" altLang="ko-KR" sz="2000" b="1" dirty="0">
              <a:solidFill>
                <a:schemeClr val="tx2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4장. 관계 대수와 SQL</a:t>
            </a: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847961E-B4B3-4301-9757-92DDAE5BEE2D}" type="slidenum">
              <a:rPr lang="en-US" altLang="ko-KR" smtClean="0"/>
              <a:pPr>
                <a:defRPr/>
              </a:pPr>
              <a:t>19</a:t>
            </a:fld>
            <a:endParaRPr lang="en-US" altLang="ko-KR"/>
          </a:p>
        </p:txBody>
      </p:sp>
      <p:sp>
        <p:nvSpPr>
          <p:cNvPr id="7" name="TextBox 6"/>
          <p:cNvSpPr txBox="1"/>
          <p:nvPr/>
        </p:nvSpPr>
        <p:spPr>
          <a:xfrm>
            <a:off x="2598575" y="3562795"/>
            <a:ext cx="6912768" cy="2031325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solidFill>
              <a:srgbClr val="8064A2"/>
            </a:solidFill>
            <a:prstDash val="solid"/>
          </a:ln>
          <a:effectLst/>
        </p:spPr>
        <p:txBody>
          <a:bodyPr wrap="square" rtlCol="0">
            <a:spAutoFit/>
          </a:bodyPr>
          <a:lstStyle/>
          <a:p>
            <a:pPr fontAlgn="auto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kern="0" dirty="0">
                <a:solidFill>
                  <a:prstClr val="black"/>
                </a:solidFill>
                <a:latin typeface="맑은 고딕"/>
                <a:ea typeface="맑은 고딕"/>
              </a:rPr>
              <a:t>CREATE TABLE students(</a:t>
            </a:r>
          </a:p>
          <a:p>
            <a:pPr fontAlgn="auto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kern="0" dirty="0">
                <a:solidFill>
                  <a:prstClr val="black"/>
                </a:solidFill>
                <a:latin typeface="맑은 고딕"/>
                <a:ea typeface="맑은 고딕"/>
              </a:rPr>
              <a:t>	</a:t>
            </a:r>
            <a:r>
              <a:rPr kumimoji="0" lang="en-US" altLang="ko-KR" kern="0" dirty="0" err="1">
                <a:solidFill>
                  <a:prstClr val="black"/>
                </a:solidFill>
                <a:latin typeface="맑은 고딕"/>
                <a:ea typeface="맑은 고딕"/>
              </a:rPr>
              <a:t>student_name</a:t>
            </a:r>
            <a:r>
              <a:rPr kumimoji="0" lang="en-US" altLang="ko-KR" kern="0" dirty="0">
                <a:solidFill>
                  <a:prstClr val="black"/>
                </a:solidFill>
                <a:latin typeface="맑은 고딕"/>
                <a:ea typeface="맑은 고딕"/>
              </a:rPr>
              <a:t> VARCHAR2(20) NOT NULL,</a:t>
            </a:r>
          </a:p>
          <a:p>
            <a:pPr fontAlgn="auto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kern="0" dirty="0">
                <a:solidFill>
                  <a:prstClr val="black"/>
                </a:solidFill>
                <a:latin typeface="맑은 고딕"/>
                <a:ea typeface="맑은 고딕"/>
              </a:rPr>
              <a:t>	</a:t>
            </a:r>
            <a:r>
              <a:rPr kumimoji="0" lang="en-US" altLang="ko-KR" kern="0" dirty="0" err="1">
                <a:solidFill>
                  <a:prstClr val="black"/>
                </a:solidFill>
                <a:latin typeface="맑은 고딕"/>
                <a:ea typeface="맑은 고딕"/>
              </a:rPr>
              <a:t>student_id</a:t>
            </a:r>
            <a:r>
              <a:rPr kumimoji="0" lang="en-US" altLang="ko-KR" kern="0" dirty="0">
                <a:solidFill>
                  <a:prstClr val="black"/>
                </a:solidFill>
                <a:latin typeface="맑은 고딕"/>
                <a:ea typeface="맑은 고딕"/>
              </a:rPr>
              <a:t>  NUMBER(6) NOT NULL,</a:t>
            </a:r>
          </a:p>
          <a:p>
            <a:pPr fontAlgn="auto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kern="0" dirty="0">
                <a:solidFill>
                  <a:prstClr val="black"/>
                </a:solidFill>
                <a:latin typeface="맑은 고딕"/>
                <a:ea typeface="맑은 고딕"/>
              </a:rPr>
              <a:t>	email VARCHAR2(20),</a:t>
            </a:r>
          </a:p>
          <a:p>
            <a:pPr fontAlgn="auto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kern="0" dirty="0">
                <a:solidFill>
                  <a:prstClr val="black"/>
                </a:solidFill>
                <a:latin typeface="맑은 고딕"/>
                <a:ea typeface="맑은 고딕"/>
              </a:rPr>
              <a:t>	……</a:t>
            </a:r>
          </a:p>
          <a:p>
            <a:pPr fontAlgn="auto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kern="0" dirty="0">
                <a:solidFill>
                  <a:prstClr val="black"/>
                </a:solidFill>
                <a:latin typeface="맑은 고딕"/>
                <a:ea typeface="맑은 고딕"/>
              </a:rPr>
              <a:t>	</a:t>
            </a:r>
            <a:r>
              <a:rPr kumimoji="0" lang="en-US" altLang="ko-KR" b="1" kern="0" dirty="0" smtClean="0">
                <a:solidFill>
                  <a:srgbClr val="0000FF"/>
                </a:solidFill>
                <a:latin typeface="맑은 고딕"/>
                <a:ea typeface="맑은 고딕"/>
              </a:rPr>
              <a:t>UNIQUE(email</a:t>
            </a:r>
            <a:r>
              <a:rPr kumimoji="0" lang="en-US" altLang="ko-KR" b="1" kern="0" dirty="0">
                <a:solidFill>
                  <a:srgbClr val="0000FF"/>
                </a:solidFill>
                <a:latin typeface="맑은 고딕"/>
                <a:ea typeface="맑은 고딕"/>
              </a:rPr>
              <a:t>)</a:t>
            </a:r>
          </a:p>
          <a:p>
            <a:pPr fontAlgn="auto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kern="0" dirty="0">
                <a:solidFill>
                  <a:prstClr val="black"/>
                </a:solidFill>
                <a:latin typeface="맑은 고딕"/>
                <a:ea typeface="맑은 고딕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3004382133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/>
          <p:cNvSpPr>
            <a:spLocks noGrp="1"/>
          </p:cNvSpPr>
          <p:nvPr>
            <p:ph type="title"/>
          </p:nvPr>
        </p:nvSpPr>
        <p:spPr>
          <a:xfrm>
            <a:off x="4745038" y="1139825"/>
            <a:ext cx="5143500" cy="812800"/>
          </a:xfrm>
        </p:spPr>
        <p:txBody>
          <a:bodyPr anchor="t"/>
          <a:lstStyle/>
          <a:p>
            <a:pPr eaLnBrk="1" hangingPunct="1"/>
            <a:r>
              <a:rPr lang="ko-KR" altLang="en-US" smtClean="0"/>
              <a:t>목차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689476" y="1984378"/>
            <a:ext cx="5673725" cy="3694113"/>
          </a:xfrm>
        </p:spPr>
        <p:txBody>
          <a:bodyPr rtlCol="0">
            <a:normAutofit/>
          </a:bodyPr>
          <a:lstStyle/>
          <a:p>
            <a:pPr eaLnBrk="1" fontAlgn="auto" hangingPunct="1">
              <a:lnSpc>
                <a:spcPct val="150000"/>
              </a:lnSpc>
              <a:spcAft>
                <a:spcPts val="0"/>
              </a:spcAft>
              <a:buAutoNum type="arabicPeriod"/>
              <a:defRPr/>
            </a:pPr>
            <a:r>
              <a:rPr lang="ko-KR" altLang="en-US" b="1" dirty="0" smtClean="0">
                <a:solidFill>
                  <a:schemeClr val="bg2">
                    <a:lumMod val="25000"/>
                  </a:schemeClr>
                </a:solidFill>
              </a:rPr>
              <a:t> 관계대수</a:t>
            </a:r>
            <a:endParaRPr lang="en-US" altLang="ko-KR" b="1" dirty="0" smtClean="0">
              <a:solidFill>
                <a:schemeClr val="bg2">
                  <a:lumMod val="25000"/>
                </a:schemeClr>
              </a:solidFill>
            </a:endParaRPr>
          </a:p>
          <a:p>
            <a:pPr eaLnBrk="1" fontAlgn="auto" hangingPunct="1">
              <a:lnSpc>
                <a:spcPct val="150000"/>
              </a:lnSpc>
              <a:spcAft>
                <a:spcPts val="0"/>
              </a:spcAft>
              <a:buAutoNum type="arabicPeriod"/>
              <a:defRPr/>
            </a:pPr>
            <a:r>
              <a:rPr lang="en-US" altLang="ko-KR" b="1" dirty="0" smtClean="0">
                <a:solidFill>
                  <a:schemeClr val="bg2">
                    <a:lumMod val="25000"/>
                  </a:schemeClr>
                </a:solidFill>
              </a:rPr>
              <a:t> SQL </a:t>
            </a:r>
            <a:r>
              <a:rPr lang="ko-KR" altLang="en-US" b="1" dirty="0" smtClean="0">
                <a:solidFill>
                  <a:schemeClr val="bg2">
                    <a:lumMod val="25000"/>
                  </a:schemeClr>
                </a:solidFill>
              </a:rPr>
              <a:t>개요</a:t>
            </a:r>
            <a:endParaRPr lang="en-US" altLang="ko-KR" b="1" dirty="0" smtClean="0">
              <a:solidFill>
                <a:schemeClr val="bg2">
                  <a:lumMod val="25000"/>
                </a:schemeClr>
              </a:solidFill>
            </a:endParaRPr>
          </a:p>
          <a:p>
            <a:pPr eaLnBrk="1" fontAlgn="auto" hangingPunct="1">
              <a:lnSpc>
                <a:spcPct val="150000"/>
              </a:lnSpc>
              <a:spcAft>
                <a:spcPts val="0"/>
              </a:spcAft>
              <a:defRPr/>
            </a:pPr>
            <a:r>
              <a:rPr lang="en-US" altLang="ko-KR" b="1" dirty="0" smtClean="0">
                <a:solidFill>
                  <a:schemeClr val="bg2">
                    <a:lumMod val="25000"/>
                  </a:schemeClr>
                </a:solidFill>
              </a:rPr>
              <a:t>3. </a:t>
            </a:r>
            <a:r>
              <a:rPr lang="ko-KR" altLang="en-US" b="1" dirty="0" smtClean="0">
                <a:solidFill>
                  <a:schemeClr val="bg2">
                    <a:lumMod val="25000"/>
                  </a:schemeClr>
                </a:solidFill>
              </a:rPr>
              <a:t>데이터 </a:t>
            </a:r>
            <a:r>
              <a:rPr lang="ko-KR" altLang="en-US" b="1" dirty="0" err="1" smtClean="0">
                <a:solidFill>
                  <a:schemeClr val="bg2">
                    <a:lumMod val="25000"/>
                  </a:schemeClr>
                </a:solidFill>
              </a:rPr>
              <a:t>정의어와</a:t>
            </a:r>
            <a:r>
              <a:rPr lang="ko-KR" altLang="en-US" b="1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ko-KR" altLang="en-US" b="1" dirty="0" err="1" smtClean="0">
                <a:solidFill>
                  <a:schemeClr val="bg2">
                    <a:lumMod val="25000"/>
                  </a:schemeClr>
                </a:solidFill>
              </a:rPr>
              <a:t>무결성</a:t>
            </a:r>
            <a:r>
              <a:rPr lang="ko-KR" altLang="en-US" b="1" dirty="0" smtClean="0">
                <a:solidFill>
                  <a:schemeClr val="bg2">
                    <a:lumMod val="25000"/>
                  </a:schemeClr>
                </a:solidFill>
              </a:rPr>
              <a:t> 제약조건</a:t>
            </a:r>
            <a:endParaRPr lang="en-US" altLang="ko-KR" b="1" dirty="0" smtClean="0">
              <a:solidFill>
                <a:schemeClr val="bg2">
                  <a:lumMod val="25000"/>
                </a:schemeClr>
              </a:solidFill>
            </a:endParaRPr>
          </a:p>
          <a:p>
            <a:pPr eaLnBrk="1" fontAlgn="auto" hangingPunct="1">
              <a:lnSpc>
                <a:spcPct val="150000"/>
              </a:lnSpc>
              <a:spcAft>
                <a:spcPts val="0"/>
              </a:spcAft>
              <a:defRPr/>
            </a:pPr>
            <a:r>
              <a:rPr lang="en-US" altLang="ko-KR" b="1" dirty="0" smtClean="0">
                <a:solidFill>
                  <a:schemeClr val="bg2">
                    <a:lumMod val="25000"/>
                  </a:schemeClr>
                </a:solidFill>
              </a:rPr>
              <a:t>4. Select </a:t>
            </a:r>
            <a:r>
              <a:rPr lang="ko-KR" altLang="en-US" b="1" dirty="0" smtClean="0">
                <a:solidFill>
                  <a:schemeClr val="bg2">
                    <a:lumMod val="25000"/>
                  </a:schemeClr>
                </a:solidFill>
              </a:rPr>
              <a:t>문</a:t>
            </a:r>
            <a:endParaRPr lang="en-US" altLang="ko-KR" b="1" dirty="0" smtClean="0">
              <a:solidFill>
                <a:schemeClr val="bg2">
                  <a:lumMod val="25000"/>
                </a:schemeClr>
              </a:solidFill>
            </a:endParaRPr>
          </a:p>
          <a:p>
            <a:pPr eaLnBrk="1" fontAlgn="auto" hangingPunct="1">
              <a:lnSpc>
                <a:spcPct val="150000"/>
              </a:lnSpc>
              <a:spcAft>
                <a:spcPts val="0"/>
              </a:spcAft>
              <a:defRPr/>
            </a:pPr>
            <a:r>
              <a:rPr lang="en-US" altLang="ko-KR" b="1" dirty="0" smtClean="0">
                <a:solidFill>
                  <a:schemeClr val="bg2">
                    <a:lumMod val="25000"/>
                  </a:schemeClr>
                </a:solidFill>
              </a:rPr>
              <a:t>5. insert, delete, update </a:t>
            </a:r>
            <a:r>
              <a:rPr lang="ko-KR" altLang="en-US" b="1" dirty="0" smtClean="0">
                <a:solidFill>
                  <a:schemeClr val="bg2">
                    <a:lumMod val="25000"/>
                  </a:schemeClr>
                </a:solidFill>
              </a:rPr>
              <a:t>문</a:t>
            </a:r>
            <a:endParaRPr lang="en-US" altLang="ko-KR" b="1" dirty="0" smtClean="0">
              <a:solidFill>
                <a:schemeClr val="bg2">
                  <a:lumMod val="25000"/>
                </a:schemeClr>
              </a:solidFill>
            </a:endParaRPr>
          </a:p>
          <a:p>
            <a:pPr eaLnBrk="1" fontAlgn="auto" hangingPunct="1">
              <a:lnSpc>
                <a:spcPct val="150000"/>
              </a:lnSpc>
              <a:spcAft>
                <a:spcPts val="0"/>
              </a:spcAft>
              <a:defRPr/>
            </a:pPr>
            <a:r>
              <a:rPr lang="en-US" altLang="ko-KR" b="1" dirty="0" smtClean="0">
                <a:solidFill>
                  <a:schemeClr val="bg2">
                    <a:lumMod val="25000"/>
                  </a:schemeClr>
                </a:solidFill>
              </a:rPr>
              <a:t>6. </a:t>
            </a:r>
            <a:r>
              <a:rPr lang="ko-KR" altLang="en-US" b="1" dirty="0" err="1" smtClean="0">
                <a:solidFill>
                  <a:schemeClr val="bg2">
                    <a:lumMod val="25000"/>
                  </a:schemeClr>
                </a:solidFill>
              </a:rPr>
              <a:t>트리거와</a:t>
            </a:r>
            <a:r>
              <a:rPr lang="ko-KR" altLang="en-US" b="1" dirty="0" smtClean="0">
                <a:solidFill>
                  <a:schemeClr val="bg2">
                    <a:lumMod val="25000"/>
                  </a:schemeClr>
                </a:solidFill>
              </a:rPr>
              <a:t> 주장</a:t>
            </a:r>
            <a:r>
              <a:rPr lang="en-US" altLang="ko-KR" b="1" dirty="0" smtClean="0">
                <a:solidFill>
                  <a:schemeClr val="bg2">
                    <a:lumMod val="25000"/>
                  </a:schemeClr>
                </a:solidFill>
              </a:rPr>
              <a:t>(assertion)</a:t>
            </a:r>
          </a:p>
          <a:p>
            <a:pPr eaLnBrk="1" fontAlgn="auto" hangingPunct="1">
              <a:lnSpc>
                <a:spcPct val="150000"/>
              </a:lnSpc>
              <a:spcAft>
                <a:spcPts val="0"/>
              </a:spcAft>
              <a:defRPr/>
            </a:pPr>
            <a:r>
              <a:rPr lang="en-US" altLang="ko-KR" b="1" dirty="0" smtClean="0">
                <a:solidFill>
                  <a:schemeClr val="bg2">
                    <a:lumMod val="25000"/>
                  </a:schemeClr>
                </a:solidFill>
              </a:rPr>
              <a:t>7. </a:t>
            </a:r>
            <a:r>
              <a:rPr lang="ko-KR" altLang="en-US" b="1" dirty="0" smtClean="0">
                <a:solidFill>
                  <a:schemeClr val="bg2">
                    <a:lumMod val="25000"/>
                  </a:schemeClr>
                </a:solidFill>
              </a:rPr>
              <a:t>내포된 </a:t>
            </a:r>
            <a:r>
              <a:rPr lang="en-US" altLang="ko-KR" b="1" dirty="0" smtClean="0">
                <a:solidFill>
                  <a:schemeClr val="bg2">
                    <a:lumMod val="25000"/>
                  </a:schemeClr>
                </a:solidFill>
              </a:rPr>
              <a:t>SQL</a:t>
            </a:r>
          </a:p>
          <a:p>
            <a:pPr eaLnBrk="1" fontAlgn="auto" hangingPunct="1">
              <a:lnSpc>
                <a:spcPct val="150000"/>
              </a:lnSpc>
              <a:spcAft>
                <a:spcPts val="0"/>
              </a:spcAft>
              <a:defRPr/>
            </a:pPr>
            <a:endParaRPr lang="ko-KR" altLang="en-US" b="1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5384612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863727" y="508000"/>
            <a:ext cx="8474075" cy="5130800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2200" b="1" dirty="0" smtClean="0">
                <a:solidFill>
                  <a:schemeClr val="tx2"/>
                </a:solidFill>
              </a:rPr>
              <a:t>(3) DEFAULT</a:t>
            </a:r>
          </a:p>
          <a:p>
            <a:pPr lvl="3">
              <a:buFont typeface="Wingdings" panose="05000000000000000000" pitchFamily="2" charset="2"/>
              <a:buChar char="ü"/>
            </a:pPr>
            <a:r>
              <a:rPr lang="ko-KR" altLang="en-US" b="1" dirty="0" smtClean="0">
                <a:solidFill>
                  <a:schemeClr val="tx2"/>
                </a:solidFill>
              </a:rPr>
              <a:t> </a:t>
            </a:r>
            <a:r>
              <a:rPr lang="ko-KR" altLang="en-US" sz="2000" b="1" dirty="0" err="1" smtClean="0">
                <a:solidFill>
                  <a:schemeClr val="tx2"/>
                </a:solidFill>
              </a:rPr>
              <a:t>애트리뷰트에</a:t>
            </a:r>
            <a:r>
              <a:rPr lang="ko-KR" altLang="en-US" sz="2000" b="1" dirty="0" smtClean="0">
                <a:solidFill>
                  <a:schemeClr val="tx2"/>
                </a:solidFill>
              </a:rPr>
              <a:t> </a:t>
            </a:r>
            <a:r>
              <a:rPr lang="en-US" altLang="ko-KR" sz="2000" b="1" dirty="0" smtClean="0">
                <a:solidFill>
                  <a:schemeClr val="tx2"/>
                </a:solidFill>
              </a:rPr>
              <a:t>NULL</a:t>
            </a:r>
            <a:r>
              <a:rPr lang="ko-KR" altLang="en-US" sz="2000" b="1" dirty="0" smtClean="0">
                <a:solidFill>
                  <a:schemeClr val="tx2"/>
                </a:solidFill>
              </a:rPr>
              <a:t>값 대신 특정 값으로 기본값으로 정할 수 있음</a:t>
            </a:r>
            <a:endParaRPr lang="en-US" altLang="ko-KR" sz="2000" b="1" dirty="0" smtClean="0">
              <a:solidFill>
                <a:schemeClr val="tx2"/>
              </a:solidFill>
            </a:endParaRPr>
          </a:p>
          <a:p>
            <a:pPr lvl="3">
              <a:buFont typeface="Wingdings" panose="05000000000000000000" pitchFamily="2" charset="2"/>
              <a:buChar char="ü"/>
            </a:pPr>
            <a:endParaRPr lang="en-US" altLang="ko-KR" sz="2000" b="1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altLang="ko-KR" sz="2200" b="1" dirty="0" smtClean="0">
                <a:solidFill>
                  <a:schemeClr val="tx2"/>
                </a:solidFill>
              </a:rPr>
              <a:t>(4) CHECK </a:t>
            </a:r>
          </a:p>
          <a:p>
            <a:pPr marL="742950" lvl="1" indent="-285750" fontAlgn="auto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Font typeface="Wingdings" pitchFamily="2" charset="2"/>
              <a:buChar char="ü"/>
              <a:defRPr/>
            </a:pPr>
            <a:r>
              <a:rPr lang="ko-KR" altLang="en-US" sz="2000" b="1" dirty="0">
                <a:solidFill>
                  <a:schemeClr val="tx2"/>
                </a:solidFill>
              </a:rPr>
              <a:t>칼럼에 대해 값의 범위를 지정하여</a:t>
            </a:r>
            <a:r>
              <a:rPr lang="en-US" altLang="ko-KR" sz="2000" b="1" dirty="0">
                <a:solidFill>
                  <a:schemeClr val="tx2"/>
                </a:solidFill>
              </a:rPr>
              <a:t> </a:t>
            </a:r>
            <a:r>
              <a:rPr lang="ko-KR" altLang="en-US" sz="2000" b="1" dirty="0">
                <a:solidFill>
                  <a:schemeClr val="tx2"/>
                </a:solidFill>
              </a:rPr>
              <a:t>범위 밖의 값은 삽입제한</a:t>
            </a:r>
            <a:endParaRPr lang="en-US" altLang="ko-KR" sz="2000" b="1" dirty="0">
              <a:solidFill>
                <a:schemeClr val="tx2"/>
              </a:solidFill>
            </a:endParaRPr>
          </a:p>
          <a:p>
            <a:pPr marL="742950" lvl="1" indent="-285750" fontAlgn="auto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Font typeface="Wingdings" pitchFamily="2" charset="2"/>
              <a:buChar char="ü"/>
              <a:defRPr/>
            </a:pPr>
            <a:r>
              <a:rPr lang="ko-KR" altLang="en-US" sz="2000" b="1" dirty="0">
                <a:solidFill>
                  <a:schemeClr val="tx2"/>
                </a:solidFill>
              </a:rPr>
              <a:t>하나의 칼럼이 여러 개의 </a:t>
            </a:r>
            <a:r>
              <a:rPr lang="en-US" altLang="ko-KR" sz="2000" b="1" dirty="0">
                <a:solidFill>
                  <a:schemeClr val="tx2"/>
                </a:solidFill>
              </a:rPr>
              <a:t>CHECK </a:t>
            </a:r>
            <a:r>
              <a:rPr lang="ko-KR" altLang="en-US" sz="2000" b="1" dirty="0">
                <a:solidFill>
                  <a:schemeClr val="tx2"/>
                </a:solidFill>
              </a:rPr>
              <a:t>제약조건을 가질 수 있음</a:t>
            </a:r>
            <a:endParaRPr lang="en-US" altLang="ko-KR" sz="2000" b="1" dirty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ko-KR" altLang="en-US" b="1" dirty="0">
              <a:solidFill>
                <a:schemeClr val="tx2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4장. 관계 대수와 SQL</a:t>
            </a: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847961E-B4B3-4301-9757-92DDAE5BEE2D}" type="slidenum">
              <a:rPr lang="en-US" altLang="ko-KR" smtClean="0"/>
              <a:pPr>
                <a:defRPr/>
              </a:pPr>
              <a:t>20</a:t>
            </a:fld>
            <a:endParaRPr lang="en-US" altLang="ko-KR"/>
          </a:p>
        </p:txBody>
      </p:sp>
      <p:sp>
        <p:nvSpPr>
          <p:cNvPr id="7" name="TextBox 6"/>
          <p:cNvSpPr txBox="1"/>
          <p:nvPr/>
        </p:nvSpPr>
        <p:spPr>
          <a:xfrm>
            <a:off x="2483024" y="3083818"/>
            <a:ext cx="7632848" cy="2308324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solidFill>
              <a:srgbClr val="8064A2"/>
            </a:solidFill>
            <a:prstDash val="solid"/>
          </a:ln>
          <a:effectLst/>
        </p:spPr>
        <p:txBody>
          <a:bodyPr wrap="square" rtlCol="0">
            <a:spAutoFit/>
          </a:bodyPr>
          <a:lstStyle/>
          <a:p>
            <a:pPr fontAlgn="auto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kern="0" dirty="0">
                <a:solidFill>
                  <a:prstClr val="black"/>
                </a:solidFill>
                <a:latin typeface="맑은 고딕"/>
                <a:ea typeface="맑은 고딕"/>
              </a:rPr>
              <a:t>CREATE TABLE students(</a:t>
            </a:r>
          </a:p>
          <a:p>
            <a:pPr fontAlgn="auto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kern="0" dirty="0">
                <a:solidFill>
                  <a:prstClr val="black"/>
                </a:solidFill>
                <a:latin typeface="맑은 고딕"/>
                <a:ea typeface="맑은 고딕"/>
              </a:rPr>
              <a:t>	name   char (3) primary key</a:t>
            </a:r>
          </a:p>
          <a:p>
            <a:pPr fontAlgn="auto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kern="0" dirty="0">
                <a:solidFill>
                  <a:prstClr val="black"/>
                </a:solidFill>
                <a:latin typeface="맑은 고딕"/>
                <a:ea typeface="맑은 고딕"/>
              </a:rPr>
              <a:t>	</a:t>
            </a:r>
            <a:r>
              <a:rPr kumimoji="0" lang="en-US" altLang="ko-KR" kern="0" dirty="0" err="1">
                <a:solidFill>
                  <a:prstClr val="black"/>
                </a:solidFill>
                <a:latin typeface="맑은 고딕"/>
                <a:ea typeface="맑은 고딕"/>
              </a:rPr>
              <a:t>student_id</a:t>
            </a:r>
            <a:r>
              <a:rPr kumimoji="0" lang="ko-KR" altLang="en-US" kern="0" dirty="0">
                <a:solidFill>
                  <a:prstClr val="black"/>
                </a:solidFill>
                <a:latin typeface="맑은 고딕"/>
                <a:ea typeface="맑은 고딕"/>
              </a:rPr>
              <a:t>   </a:t>
            </a:r>
            <a:r>
              <a:rPr kumimoji="0" lang="en-US" altLang="ko-KR" kern="0" dirty="0">
                <a:solidFill>
                  <a:prstClr val="black"/>
                </a:solidFill>
                <a:latin typeface="맑은 고딕"/>
                <a:ea typeface="맑은 고딕"/>
              </a:rPr>
              <a:t>char(6) NOT NULL,</a:t>
            </a:r>
          </a:p>
          <a:p>
            <a:pPr fontAlgn="auto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kern="0" dirty="0">
                <a:solidFill>
                  <a:prstClr val="black"/>
                </a:solidFill>
                <a:latin typeface="맑은 고딕"/>
                <a:ea typeface="맑은 고딕"/>
              </a:rPr>
              <a:t>	……</a:t>
            </a:r>
          </a:p>
          <a:p>
            <a:pPr fontAlgn="auto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kern="0" dirty="0">
                <a:solidFill>
                  <a:prstClr val="black"/>
                </a:solidFill>
                <a:latin typeface="맑은 고딕"/>
                <a:ea typeface="맑은 고딕"/>
              </a:rPr>
              <a:t>	</a:t>
            </a:r>
            <a:r>
              <a:rPr kumimoji="0" lang="en-US" altLang="ko-KR" kern="0" dirty="0" err="1">
                <a:solidFill>
                  <a:prstClr val="black"/>
                </a:solidFill>
                <a:latin typeface="맑은 고딕"/>
                <a:ea typeface="맑은 고딕"/>
              </a:rPr>
              <a:t>prof_id</a:t>
            </a:r>
            <a:r>
              <a:rPr kumimoji="0" lang="en-US" altLang="ko-KR" kern="0" dirty="0">
                <a:solidFill>
                  <a:prstClr val="black"/>
                </a:solidFill>
                <a:latin typeface="맑은 고딕"/>
                <a:ea typeface="맑은 고딕"/>
              </a:rPr>
              <a:t>    char(3),</a:t>
            </a:r>
          </a:p>
          <a:p>
            <a:pPr fontAlgn="auto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kern="0" dirty="0">
                <a:solidFill>
                  <a:prstClr val="black"/>
                </a:solidFill>
                <a:latin typeface="맑은 고딕"/>
                <a:ea typeface="맑은 고딕"/>
              </a:rPr>
              <a:t>	</a:t>
            </a:r>
            <a:r>
              <a:rPr kumimoji="0" lang="en-US" altLang="ko-KR" b="1" kern="0" dirty="0">
                <a:solidFill>
                  <a:srgbClr val="0000FF"/>
                </a:solidFill>
                <a:latin typeface="맑은 고딕"/>
                <a:ea typeface="맑은 고딕"/>
              </a:rPr>
              <a:t>	CHECK (</a:t>
            </a:r>
            <a:r>
              <a:rPr kumimoji="0" lang="en-US" altLang="ko-KR" b="1" kern="0" dirty="0" err="1">
                <a:solidFill>
                  <a:srgbClr val="0000FF"/>
                </a:solidFill>
                <a:latin typeface="맑은 고딕"/>
                <a:ea typeface="맑은 고딕"/>
              </a:rPr>
              <a:t>prof_id</a:t>
            </a:r>
            <a:r>
              <a:rPr kumimoji="0" lang="en-US" altLang="ko-KR" b="1" kern="0" dirty="0">
                <a:solidFill>
                  <a:srgbClr val="0000FF"/>
                </a:solidFill>
                <a:latin typeface="맑은 고딕"/>
                <a:ea typeface="맑은 고딕"/>
              </a:rPr>
              <a:t> &gt;= 100 AND </a:t>
            </a:r>
            <a:r>
              <a:rPr kumimoji="0" lang="en-US" altLang="ko-KR" b="1" kern="0" dirty="0" err="1">
                <a:solidFill>
                  <a:srgbClr val="0000FF"/>
                </a:solidFill>
                <a:latin typeface="맑은 고딕"/>
                <a:ea typeface="맑은 고딕"/>
              </a:rPr>
              <a:t>prof_id</a:t>
            </a:r>
            <a:r>
              <a:rPr kumimoji="0" lang="en-US" altLang="ko-KR" b="1" kern="0" dirty="0">
                <a:solidFill>
                  <a:srgbClr val="0000FF"/>
                </a:solidFill>
                <a:latin typeface="맑은 고딕"/>
                <a:ea typeface="맑은 고딕"/>
              </a:rPr>
              <a:t> &lt;=103),  </a:t>
            </a:r>
            <a:r>
              <a:rPr kumimoji="0" lang="en-US" altLang="ko-KR" kern="0" dirty="0">
                <a:solidFill>
                  <a:prstClr val="black"/>
                </a:solidFill>
                <a:latin typeface="맑은 고딕"/>
                <a:ea typeface="맑은 고딕"/>
              </a:rPr>
              <a:t>	</a:t>
            </a:r>
          </a:p>
          <a:p>
            <a:pPr fontAlgn="auto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kern="0" dirty="0">
                <a:solidFill>
                  <a:prstClr val="black"/>
                </a:solidFill>
                <a:latin typeface="맑은 고딕"/>
                <a:ea typeface="맑은 고딕"/>
              </a:rPr>
              <a:t>	</a:t>
            </a:r>
            <a:r>
              <a:rPr kumimoji="0" lang="en-US" altLang="ko-KR" kern="0" dirty="0" smtClean="0">
                <a:solidFill>
                  <a:prstClr val="black"/>
                </a:solidFill>
                <a:latin typeface="맑은 고딕"/>
                <a:ea typeface="맑은 고딕"/>
              </a:rPr>
              <a:t>FOREIGN KEY(</a:t>
            </a:r>
            <a:r>
              <a:rPr kumimoji="0" lang="en-US" altLang="ko-KR" kern="0" dirty="0" err="1" smtClean="0">
                <a:solidFill>
                  <a:prstClr val="black"/>
                </a:solidFill>
                <a:latin typeface="맑은 고딕"/>
                <a:ea typeface="맑은 고딕"/>
              </a:rPr>
              <a:t>prof_id</a:t>
            </a:r>
            <a:r>
              <a:rPr kumimoji="0" lang="en-US" altLang="ko-KR" kern="0" dirty="0" smtClean="0">
                <a:solidFill>
                  <a:prstClr val="black"/>
                </a:solidFill>
                <a:latin typeface="맑은 고딕"/>
                <a:ea typeface="맑은 고딕"/>
              </a:rPr>
              <a:t>) REFERENCES </a:t>
            </a:r>
            <a:r>
              <a:rPr kumimoji="0" lang="en-US" altLang="ko-KR" kern="0" dirty="0">
                <a:solidFill>
                  <a:prstClr val="black"/>
                </a:solidFill>
                <a:latin typeface="맑은 고딕"/>
                <a:ea typeface="맑은 고딕"/>
              </a:rPr>
              <a:t>professor(id)</a:t>
            </a:r>
          </a:p>
          <a:p>
            <a:pPr fontAlgn="auto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kern="0" dirty="0">
                <a:solidFill>
                  <a:prstClr val="black"/>
                </a:solidFill>
                <a:latin typeface="맑은 고딕"/>
                <a:ea typeface="맑은 고딕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492364866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1863727" y="241300"/>
            <a:ext cx="8474075" cy="5130800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2200" b="1" dirty="0" smtClean="0">
                <a:solidFill>
                  <a:schemeClr val="tx2"/>
                </a:solidFill>
              </a:rPr>
              <a:t>(5) PRIMARY KEY</a:t>
            </a:r>
          </a:p>
          <a:p>
            <a:pPr lvl="3">
              <a:buFont typeface="Wingdings" panose="05000000000000000000" pitchFamily="2" charset="2"/>
              <a:buChar char="ü"/>
            </a:pPr>
            <a:r>
              <a:rPr lang="ko-KR" altLang="en-US" sz="2000" b="1" dirty="0" smtClean="0">
                <a:solidFill>
                  <a:schemeClr val="tx2"/>
                </a:solidFill>
              </a:rPr>
              <a:t> </a:t>
            </a:r>
            <a:r>
              <a:rPr lang="ko-KR" altLang="en-US" sz="2000" b="1" dirty="0" err="1" smtClean="0">
                <a:solidFill>
                  <a:schemeClr val="tx2"/>
                </a:solidFill>
              </a:rPr>
              <a:t>애트리뷰트에</a:t>
            </a:r>
            <a:r>
              <a:rPr lang="ko-KR" altLang="en-US" sz="2000" b="1" dirty="0" smtClean="0">
                <a:solidFill>
                  <a:schemeClr val="tx2"/>
                </a:solidFill>
              </a:rPr>
              <a:t> </a:t>
            </a:r>
            <a:r>
              <a:rPr lang="en-US" altLang="ko-KR" sz="2000" b="1" dirty="0" smtClean="0">
                <a:solidFill>
                  <a:schemeClr val="tx2"/>
                </a:solidFill>
              </a:rPr>
              <a:t>NULL</a:t>
            </a:r>
            <a:r>
              <a:rPr lang="ko-KR" altLang="en-US" sz="2000" b="1" dirty="0" smtClean="0">
                <a:solidFill>
                  <a:schemeClr val="tx2"/>
                </a:solidFill>
              </a:rPr>
              <a:t>값 대신 특정 값으로 기본값으로 정할 수 있음</a:t>
            </a:r>
            <a:endParaRPr lang="en-US" altLang="ko-KR" sz="2000" b="1" dirty="0" smtClean="0">
              <a:solidFill>
                <a:schemeClr val="tx2"/>
              </a:solidFill>
            </a:endParaRPr>
          </a:p>
          <a:p>
            <a:pPr lvl="1">
              <a:buFont typeface="Wingdings" panose="05000000000000000000" pitchFamily="2" charset="2"/>
              <a:buChar char="ü"/>
            </a:pPr>
            <a:endParaRPr lang="en-US" altLang="ko-KR" b="1" dirty="0" smtClean="0">
              <a:solidFill>
                <a:schemeClr val="tx2"/>
              </a:solidFill>
            </a:endParaRPr>
          </a:p>
          <a:p>
            <a:pPr lvl="1">
              <a:buFont typeface="Wingdings" panose="05000000000000000000" pitchFamily="2" charset="2"/>
              <a:buChar char="ü"/>
            </a:pPr>
            <a:endParaRPr lang="en-US" altLang="ko-KR" b="1" dirty="0">
              <a:solidFill>
                <a:schemeClr val="tx2"/>
              </a:solidFill>
            </a:endParaRPr>
          </a:p>
          <a:p>
            <a:pPr lvl="1">
              <a:buFont typeface="Wingdings" panose="05000000000000000000" pitchFamily="2" charset="2"/>
              <a:buChar char="ü"/>
            </a:pPr>
            <a:endParaRPr lang="en-US" altLang="ko-KR" b="1" dirty="0" smtClean="0">
              <a:solidFill>
                <a:schemeClr val="tx2"/>
              </a:solidFill>
            </a:endParaRPr>
          </a:p>
          <a:p>
            <a:pPr lvl="1">
              <a:buFont typeface="Wingdings" panose="05000000000000000000" pitchFamily="2" charset="2"/>
              <a:buChar char="ü"/>
            </a:pPr>
            <a:endParaRPr lang="en-US" altLang="ko-KR" b="1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en-US" altLang="ko-KR" b="1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en-US" altLang="ko-KR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altLang="ko-KR" sz="2200" b="1" dirty="0" smtClean="0">
                <a:solidFill>
                  <a:schemeClr val="tx2"/>
                </a:solidFill>
              </a:rPr>
              <a:t>(6) FOREIGN KEY</a:t>
            </a:r>
          </a:p>
          <a:p>
            <a:pPr marL="800100" lvl="1" indent="-342900" fontAlgn="auto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Font typeface="Wingdings" pitchFamily="2" charset="2"/>
              <a:buChar char="ü"/>
              <a:defRPr/>
            </a:pPr>
            <a:r>
              <a:rPr lang="ko-KR" altLang="en-US" sz="2000" dirty="0" smtClean="0"/>
              <a:t>같은 </a:t>
            </a:r>
            <a:r>
              <a:rPr lang="ko-KR" altLang="en-US" sz="2000" dirty="0"/>
              <a:t>테이블이나 다른 테이블과 관계를 맺을 때</a:t>
            </a:r>
            <a:r>
              <a:rPr lang="en-US" altLang="ko-KR" sz="2000" dirty="0"/>
              <a:t>, </a:t>
            </a:r>
            <a:r>
              <a:rPr lang="ko-KR" altLang="en-US" sz="2000" dirty="0"/>
              <a:t>그 테이블의 </a:t>
            </a:r>
            <a:r>
              <a:rPr lang="en-US" altLang="ko-KR" sz="2000" dirty="0"/>
              <a:t>PRIMARY KEY</a:t>
            </a:r>
            <a:r>
              <a:rPr lang="ko-KR" altLang="en-US" sz="2000" dirty="0"/>
              <a:t>나 </a:t>
            </a:r>
            <a:r>
              <a:rPr lang="en-US" altLang="ko-KR" sz="2000" dirty="0"/>
              <a:t>UNIQUE KEY </a:t>
            </a:r>
            <a:r>
              <a:rPr lang="ko-KR" altLang="en-US" sz="2000" dirty="0"/>
              <a:t>간에 </a:t>
            </a:r>
            <a:r>
              <a:rPr lang="ko-KR" altLang="en-US" sz="2000" dirty="0" smtClean="0"/>
              <a:t>성립</a:t>
            </a:r>
            <a:endParaRPr lang="en-US" altLang="ko-KR" sz="2000" dirty="0">
              <a:solidFill>
                <a:schemeClr val="tx1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4장. 관계 대수와 SQL</a:t>
            </a: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847961E-B4B3-4301-9757-92DDAE5BEE2D}" type="slidenum">
              <a:rPr lang="en-US" altLang="ko-KR" smtClean="0"/>
              <a:pPr>
                <a:defRPr/>
              </a:pPr>
              <a:t>21</a:t>
            </a:fld>
            <a:endParaRPr lang="en-US" altLang="ko-KR"/>
          </a:p>
        </p:txBody>
      </p:sp>
      <p:sp>
        <p:nvSpPr>
          <p:cNvPr id="8" name="TextBox 7"/>
          <p:cNvSpPr txBox="1"/>
          <p:nvPr/>
        </p:nvSpPr>
        <p:spPr>
          <a:xfrm>
            <a:off x="2406826" y="1108401"/>
            <a:ext cx="7415287" cy="1754326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solidFill>
              <a:srgbClr val="8064A2"/>
            </a:solidFill>
            <a:prstDash val="solid"/>
          </a:ln>
          <a:effectLst/>
        </p:spPr>
        <p:txBody>
          <a:bodyPr wrap="square" rtlCol="0">
            <a:spAutoFit/>
          </a:bodyPr>
          <a:lstStyle/>
          <a:p>
            <a:pPr fontAlgn="auto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kern="0" dirty="0">
                <a:solidFill>
                  <a:prstClr val="black"/>
                </a:solidFill>
                <a:latin typeface="맑은 고딕"/>
                <a:ea typeface="맑은 고딕"/>
              </a:rPr>
              <a:t>CREATE TABLE students(</a:t>
            </a:r>
          </a:p>
          <a:p>
            <a:pPr fontAlgn="auto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kern="0" dirty="0">
                <a:solidFill>
                  <a:prstClr val="black"/>
                </a:solidFill>
                <a:latin typeface="맑은 고딕"/>
                <a:ea typeface="맑은 고딕"/>
              </a:rPr>
              <a:t>	</a:t>
            </a:r>
            <a:r>
              <a:rPr kumimoji="0" lang="en-US" altLang="ko-KR" kern="0" dirty="0" err="1">
                <a:solidFill>
                  <a:prstClr val="black"/>
                </a:solidFill>
                <a:latin typeface="맑은 고딕"/>
                <a:ea typeface="맑은 고딕"/>
              </a:rPr>
              <a:t>student_name</a:t>
            </a:r>
            <a:r>
              <a:rPr kumimoji="0" lang="en-US" altLang="ko-KR" kern="0" dirty="0">
                <a:solidFill>
                  <a:prstClr val="black"/>
                </a:solidFill>
                <a:latin typeface="맑은 고딕"/>
                <a:ea typeface="맑은 고딕"/>
              </a:rPr>
              <a:t> VARCHAR2(20) NOT NULL,</a:t>
            </a:r>
          </a:p>
          <a:p>
            <a:pPr fontAlgn="auto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kern="0" dirty="0">
                <a:solidFill>
                  <a:prstClr val="black"/>
                </a:solidFill>
                <a:latin typeface="맑은 고딕"/>
                <a:ea typeface="맑은 고딕"/>
              </a:rPr>
              <a:t>	</a:t>
            </a:r>
            <a:r>
              <a:rPr kumimoji="0" lang="en-US" altLang="ko-KR" kern="0" dirty="0" err="1">
                <a:solidFill>
                  <a:prstClr val="black"/>
                </a:solidFill>
                <a:latin typeface="맑은 고딕"/>
                <a:ea typeface="맑은 고딕"/>
              </a:rPr>
              <a:t>student_id</a:t>
            </a:r>
            <a:r>
              <a:rPr kumimoji="0" lang="en-US" altLang="ko-KR" kern="0" dirty="0">
                <a:solidFill>
                  <a:prstClr val="black"/>
                </a:solidFill>
                <a:latin typeface="맑은 고딕"/>
                <a:ea typeface="맑은 고딕"/>
              </a:rPr>
              <a:t>  NUMBER(6) NOT NULL,</a:t>
            </a:r>
          </a:p>
          <a:p>
            <a:pPr fontAlgn="auto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kumimoji="0" lang="en-US" altLang="ko-KR" kern="0" dirty="0">
                <a:solidFill>
                  <a:prstClr val="black"/>
                </a:solidFill>
                <a:latin typeface="맑은 고딕"/>
                <a:ea typeface="맑은 고딕"/>
              </a:rPr>
              <a:t>	email VARCHAR2(20), </a:t>
            </a:r>
            <a:r>
              <a:rPr kumimoji="0" lang="en-US" altLang="ko-KR" kern="0" dirty="0" smtClean="0">
                <a:solidFill>
                  <a:prstClr val="black"/>
                </a:solidFill>
                <a:latin typeface="맑은 고딕"/>
                <a:ea typeface="맑은 고딕"/>
              </a:rPr>
              <a:t>……</a:t>
            </a:r>
            <a:endParaRPr kumimoji="0" lang="en-US" altLang="ko-KR" kern="0" dirty="0">
              <a:solidFill>
                <a:prstClr val="black"/>
              </a:solidFill>
              <a:latin typeface="맑은 고딕"/>
              <a:ea typeface="맑은 고딕"/>
            </a:endParaRPr>
          </a:p>
          <a:p>
            <a:pPr fontAlgn="auto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kern="0" dirty="0">
                <a:solidFill>
                  <a:prstClr val="black"/>
                </a:solidFill>
                <a:latin typeface="맑은 고딕"/>
                <a:ea typeface="맑은 고딕"/>
              </a:rPr>
              <a:t>	</a:t>
            </a:r>
            <a:r>
              <a:rPr kumimoji="0" lang="en-US" altLang="ko-KR" b="1" kern="0" dirty="0" smtClean="0">
                <a:solidFill>
                  <a:srgbClr val="0000FF"/>
                </a:solidFill>
                <a:latin typeface="맑은 고딕"/>
                <a:ea typeface="맑은 고딕"/>
              </a:rPr>
              <a:t>PRIMARY </a:t>
            </a:r>
            <a:r>
              <a:rPr kumimoji="0" lang="en-US" altLang="ko-KR" b="1" kern="0" dirty="0">
                <a:solidFill>
                  <a:srgbClr val="0000FF"/>
                </a:solidFill>
                <a:latin typeface="맑은 고딕"/>
                <a:ea typeface="맑은 고딕"/>
              </a:rPr>
              <a:t>KEY(</a:t>
            </a:r>
            <a:r>
              <a:rPr kumimoji="0" lang="en-US" altLang="ko-KR" b="1" kern="0" dirty="0" err="1">
                <a:solidFill>
                  <a:srgbClr val="0000FF"/>
                </a:solidFill>
                <a:latin typeface="맑은 고딕"/>
                <a:ea typeface="맑은 고딕"/>
              </a:rPr>
              <a:t>student_id</a:t>
            </a:r>
            <a:r>
              <a:rPr kumimoji="0" lang="en-US" altLang="ko-KR" b="1" kern="0" dirty="0">
                <a:solidFill>
                  <a:srgbClr val="0000FF"/>
                </a:solidFill>
                <a:latin typeface="맑은 고딕"/>
                <a:ea typeface="맑은 고딕"/>
              </a:rPr>
              <a:t>)</a:t>
            </a:r>
          </a:p>
          <a:p>
            <a:pPr fontAlgn="auto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kern="0" dirty="0">
                <a:solidFill>
                  <a:prstClr val="black"/>
                </a:solidFill>
                <a:latin typeface="맑은 고딕"/>
                <a:ea typeface="맑은 고딕"/>
              </a:rPr>
              <a:t>);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429174" y="5217382"/>
            <a:ext cx="7978080" cy="1477328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solidFill>
              <a:srgbClr val="8064A2"/>
            </a:solidFill>
            <a:prstDash val="solid"/>
          </a:ln>
          <a:effectLst/>
        </p:spPr>
        <p:txBody>
          <a:bodyPr wrap="square" rtlCol="0">
            <a:spAutoFit/>
          </a:bodyPr>
          <a:lstStyle/>
          <a:p>
            <a:pPr fontAlgn="auto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kern="0" dirty="0">
                <a:solidFill>
                  <a:prstClr val="black"/>
                </a:solidFill>
                <a:latin typeface="맑은 고딕"/>
                <a:ea typeface="맑은 고딕"/>
              </a:rPr>
              <a:t>CREATE TABLE student(</a:t>
            </a:r>
          </a:p>
          <a:p>
            <a:pPr fontAlgn="auto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kern="0" dirty="0">
                <a:solidFill>
                  <a:prstClr val="black"/>
                </a:solidFill>
                <a:latin typeface="맑은 고딕"/>
                <a:ea typeface="맑은 고딕"/>
              </a:rPr>
              <a:t>	name    </a:t>
            </a:r>
            <a:r>
              <a:rPr kumimoji="0" lang="en-US" altLang="ko-KR" kern="0" dirty="0" err="1">
                <a:solidFill>
                  <a:prstClr val="black"/>
                </a:solidFill>
                <a:latin typeface="맑은 고딕"/>
                <a:ea typeface="맑은 고딕"/>
              </a:rPr>
              <a:t>varchar</a:t>
            </a:r>
            <a:r>
              <a:rPr kumimoji="0" lang="en-US" altLang="ko-KR" kern="0" dirty="0">
                <a:solidFill>
                  <a:prstClr val="black"/>
                </a:solidFill>
                <a:latin typeface="맑은 고딕"/>
                <a:ea typeface="맑은 고딕"/>
              </a:rPr>
              <a:t>(20) NOT NULL,</a:t>
            </a:r>
          </a:p>
          <a:p>
            <a:pPr fontAlgn="auto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kern="0" dirty="0">
                <a:solidFill>
                  <a:prstClr val="black"/>
                </a:solidFill>
                <a:latin typeface="맑은 고딕"/>
                <a:ea typeface="맑은 고딕"/>
              </a:rPr>
              <a:t>	</a:t>
            </a:r>
            <a:r>
              <a:rPr kumimoji="0" lang="en-US" altLang="ko-KR" kern="0" dirty="0" err="1">
                <a:solidFill>
                  <a:prstClr val="black"/>
                </a:solidFill>
                <a:latin typeface="맑은 고딕"/>
                <a:ea typeface="맑은 고딕"/>
              </a:rPr>
              <a:t>student_id</a:t>
            </a:r>
            <a:r>
              <a:rPr kumimoji="0" lang="ko-KR" altLang="en-US" kern="0" dirty="0">
                <a:solidFill>
                  <a:prstClr val="black"/>
                </a:solidFill>
                <a:latin typeface="맑은 고딕"/>
                <a:ea typeface="맑은 고딕"/>
              </a:rPr>
              <a:t>    </a:t>
            </a:r>
            <a:r>
              <a:rPr kumimoji="0" lang="en-US" altLang="ko-KR" kern="0" dirty="0">
                <a:solidFill>
                  <a:prstClr val="black"/>
                </a:solidFill>
                <a:latin typeface="맑은 고딕"/>
                <a:ea typeface="맑은 고딕"/>
              </a:rPr>
              <a:t>char(6) NOT NULL,</a:t>
            </a:r>
          </a:p>
          <a:p>
            <a:pPr fontAlgn="auto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kern="0" dirty="0">
                <a:solidFill>
                  <a:prstClr val="black"/>
                </a:solidFill>
                <a:latin typeface="맑은 고딕"/>
                <a:ea typeface="맑은 고딕"/>
              </a:rPr>
              <a:t>	</a:t>
            </a:r>
            <a:r>
              <a:rPr kumimoji="0" lang="en-US" altLang="ko-KR" kern="0" dirty="0" err="1">
                <a:solidFill>
                  <a:prstClr val="black"/>
                </a:solidFill>
                <a:latin typeface="맑은 고딕"/>
                <a:ea typeface="맑은 고딕"/>
              </a:rPr>
              <a:t>prof_id</a:t>
            </a:r>
            <a:r>
              <a:rPr kumimoji="0" lang="en-US" altLang="ko-KR" kern="0" dirty="0">
                <a:solidFill>
                  <a:prstClr val="black"/>
                </a:solidFill>
                <a:latin typeface="맑은 고딕"/>
                <a:ea typeface="맑은 고딕"/>
              </a:rPr>
              <a:t>    char(3),</a:t>
            </a:r>
          </a:p>
          <a:p>
            <a:pPr fontAlgn="auto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kern="0" dirty="0">
                <a:solidFill>
                  <a:prstClr val="black"/>
                </a:solidFill>
                <a:latin typeface="맑은 고딕"/>
                <a:ea typeface="맑은 고딕"/>
              </a:rPr>
              <a:t>	</a:t>
            </a:r>
            <a:r>
              <a:rPr kumimoji="0" lang="en-US" altLang="ko-KR" b="1" kern="0" dirty="0" smtClean="0">
                <a:solidFill>
                  <a:srgbClr val="0000FF"/>
                </a:solidFill>
                <a:latin typeface="맑은 고딕"/>
                <a:ea typeface="맑은 고딕"/>
              </a:rPr>
              <a:t>FOREIGN </a:t>
            </a:r>
            <a:r>
              <a:rPr kumimoji="0" lang="en-US" altLang="ko-KR" b="1" kern="0" dirty="0">
                <a:solidFill>
                  <a:srgbClr val="0000FF"/>
                </a:solidFill>
                <a:latin typeface="맑은 고딕"/>
                <a:ea typeface="맑은 고딕"/>
              </a:rPr>
              <a:t>KEY(</a:t>
            </a:r>
            <a:r>
              <a:rPr kumimoji="0" lang="en-US" altLang="ko-KR" b="1" kern="0" dirty="0" err="1">
                <a:solidFill>
                  <a:srgbClr val="0000FF"/>
                </a:solidFill>
                <a:latin typeface="맑은 고딕"/>
                <a:ea typeface="맑은 고딕"/>
              </a:rPr>
              <a:t>prof_id</a:t>
            </a:r>
            <a:r>
              <a:rPr kumimoji="0" lang="en-US" altLang="ko-KR" b="1" kern="0" dirty="0" smtClean="0">
                <a:solidFill>
                  <a:srgbClr val="0000FF"/>
                </a:solidFill>
                <a:latin typeface="맑은 고딕"/>
                <a:ea typeface="맑은 고딕"/>
              </a:rPr>
              <a:t>) </a:t>
            </a:r>
            <a:r>
              <a:rPr kumimoji="0" lang="en-US" altLang="ko-KR" b="1" kern="0" dirty="0">
                <a:solidFill>
                  <a:srgbClr val="0000FF"/>
                </a:solidFill>
                <a:latin typeface="맑은 고딕"/>
                <a:ea typeface="맑은 고딕"/>
              </a:rPr>
              <a:t>REFERENCES professor(id)</a:t>
            </a:r>
            <a:r>
              <a:rPr kumimoji="0" lang="en-US" altLang="ko-KR" kern="0" dirty="0">
                <a:solidFill>
                  <a:prstClr val="black"/>
                </a:solidFill>
                <a:latin typeface="맑은 고딕"/>
                <a:ea typeface="맑은 고딕"/>
              </a:rPr>
              <a:t>);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406826" y="4162630"/>
            <a:ext cx="4489276" cy="923330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solidFill>
              <a:srgbClr val="8064A2"/>
            </a:solidFill>
            <a:prstDash val="solid"/>
          </a:ln>
          <a:effectLst/>
        </p:spPr>
        <p:txBody>
          <a:bodyPr wrap="square" rtlCol="0">
            <a:spAutoFit/>
          </a:bodyPr>
          <a:lstStyle/>
          <a:p>
            <a:pPr fontAlgn="auto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kern="0" dirty="0">
                <a:solidFill>
                  <a:prstClr val="black"/>
                </a:solidFill>
                <a:latin typeface="맑은 고딕"/>
                <a:ea typeface="맑은 고딕"/>
              </a:rPr>
              <a:t>CREATE TABLE professor(</a:t>
            </a:r>
          </a:p>
          <a:p>
            <a:pPr fontAlgn="auto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kern="0" dirty="0">
                <a:solidFill>
                  <a:prstClr val="black"/>
                </a:solidFill>
                <a:latin typeface="맑은 고딕"/>
                <a:ea typeface="맑은 고딕"/>
              </a:rPr>
              <a:t>	id    char(3)  primary key,</a:t>
            </a:r>
          </a:p>
          <a:p>
            <a:pPr fontAlgn="auto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kern="0" dirty="0">
                <a:solidFill>
                  <a:prstClr val="black"/>
                </a:solidFill>
                <a:latin typeface="맑은 고딕"/>
                <a:ea typeface="맑은 고딕"/>
              </a:rPr>
              <a:t>	name</a:t>
            </a:r>
            <a:r>
              <a:rPr kumimoji="0" lang="ko-KR" altLang="en-US" kern="0" dirty="0">
                <a:solidFill>
                  <a:prstClr val="black"/>
                </a:solidFill>
                <a:latin typeface="맑은 고딕"/>
                <a:ea typeface="맑은 고딕"/>
              </a:rPr>
              <a:t>    </a:t>
            </a:r>
            <a:r>
              <a:rPr kumimoji="0" lang="en-US" altLang="ko-KR" kern="0" dirty="0">
                <a:solidFill>
                  <a:prstClr val="black"/>
                </a:solidFill>
                <a:latin typeface="맑은 고딕"/>
                <a:ea typeface="맑은 고딕"/>
              </a:rPr>
              <a:t>varchar(10)  not null );</a:t>
            </a:r>
          </a:p>
        </p:txBody>
      </p:sp>
    </p:spTree>
    <p:extLst>
      <p:ext uri="{BB962C8B-B14F-4D97-AF65-F5344CB8AC3E}">
        <p14:creationId xmlns:p14="http://schemas.microsoft.com/office/powerpoint/2010/main" val="979941865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8" name="Rectangle 2"/>
          <p:cNvSpPr>
            <a:spLocks noGrp="1" noChangeArrowheads="1"/>
          </p:cNvSpPr>
          <p:nvPr>
            <p:ph idx="1"/>
          </p:nvPr>
        </p:nvSpPr>
        <p:spPr>
          <a:xfrm>
            <a:off x="2051051" y="557213"/>
            <a:ext cx="8458200" cy="4902200"/>
          </a:xfrm>
        </p:spPr>
        <p:txBody>
          <a:bodyPr/>
          <a:lstStyle/>
          <a:p>
            <a:pPr eaLnBrk="1" hangingPunct="1">
              <a:lnSpc>
                <a:spcPct val="140000"/>
              </a:lnSpc>
              <a:spcBef>
                <a:spcPct val="0"/>
              </a:spcBef>
            </a:pPr>
            <a:r>
              <a:rPr lang="ko-KR" altLang="en-US" b="1" dirty="0" smtClean="0"/>
              <a:t>참조 </a:t>
            </a:r>
            <a:r>
              <a:rPr lang="ko-KR" altLang="en-US" b="1" dirty="0" err="1" smtClean="0"/>
              <a:t>무결성</a:t>
            </a:r>
            <a:r>
              <a:rPr lang="ko-KR" altLang="en-US" b="1" dirty="0" smtClean="0"/>
              <a:t> 제약조건</a:t>
            </a:r>
            <a:endParaRPr lang="en-US" altLang="ko-KR" b="1" dirty="0" smtClean="0"/>
          </a:p>
          <a:p>
            <a:pPr lvl="1" algn="just">
              <a:lnSpc>
                <a:spcPct val="140000"/>
              </a:lnSpc>
              <a:spcBef>
                <a:spcPct val="0"/>
              </a:spcBef>
            </a:pPr>
            <a:r>
              <a:rPr lang="ko-KR" altLang="en-US" b="1" dirty="0"/>
              <a:t>변경 시</a:t>
            </a:r>
            <a:endParaRPr lang="en-US" altLang="ko-KR" b="1" dirty="0"/>
          </a:p>
          <a:p>
            <a:pPr lvl="2" algn="just">
              <a:lnSpc>
                <a:spcPct val="14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en-US" altLang="ko-KR" b="1" dirty="0"/>
              <a:t>ON </a:t>
            </a:r>
            <a:r>
              <a:rPr lang="en-US" altLang="ko-KR" b="1" dirty="0" smtClean="0"/>
              <a:t> UPDATE  NO  ACTION</a:t>
            </a:r>
            <a:r>
              <a:rPr lang="en-US" altLang="ko-KR" b="1" dirty="0"/>
              <a:t>(</a:t>
            </a:r>
            <a:r>
              <a:rPr lang="ko-KR" altLang="en-US" b="1" dirty="0"/>
              <a:t>기본</a:t>
            </a:r>
            <a:r>
              <a:rPr lang="en-US" altLang="ko-KR" b="1" dirty="0" smtClean="0"/>
              <a:t>)</a:t>
            </a:r>
            <a:r>
              <a:rPr lang="en-US" altLang="ko-KR" b="1" dirty="0"/>
              <a:t> ) : </a:t>
            </a:r>
            <a:r>
              <a:rPr lang="ko-KR" altLang="en-US" b="1" dirty="0"/>
              <a:t>연산 </a:t>
            </a:r>
            <a:r>
              <a:rPr lang="ko-KR" altLang="en-US" b="1" dirty="0" smtClean="0"/>
              <a:t>거절</a:t>
            </a:r>
            <a:endParaRPr lang="en-US" altLang="ko-KR" b="1" dirty="0"/>
          </a:p>
          <a:p>
            <a:pPr lvl="2" algn="just">
              <a:lnSpc>
                <a:spcPct val="14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en-US" altLang="ko-KR" b="1" dirty="0"/>
              <a:t>ON </a:t>
            </a:r>
            <a:r>
              <a:rPr lang="en-US" altLang="ko-KR" b="1" dirty="0" smtClean="0"/>
              <a:t> UPDATE  CASCADE : </a:t>
            </a:r>
            <a:r>
              <a:rPr lang="ko-KR" altLang="en-US" b="1" dirty="0" smtClean="0"/>
              <a:t>참조하는 </a:t>
            </a:r>
            <a:r>
              <a:rPr lang="ko-KR" altLang="en-US" b="1" dirty="0"/>
              <a:t>모든 </a:t>
            </a:r>
            <a:r>
              <a:rPr lang="ko-KR" altLang="en-US" b="1" dirty="0" err="1"/>
              <a:t>투플이</a:t>
            </a:r>
            <a:r>
              <a:rPr lang="ko-KR" altLang="en-US" b="1" dirty="0"/>
              <a:t> 연쇄적으로 </a:t>
            </a:r>
            <a:r>
              <a:rPr lang="ko-KR" altLang="en-US" b="1" dirty="0" smtClean="0"/>
              <a:t>변경</a:t>
            </a:r>
            <a:endParaRPr lang="en-US" altLang="ko-KR" b="1" dirty="0"/>
          </a:p>
          <a:p>
            <a:pPr lvl="2" algn="just">
              <a:lnSpc>
                <a:spcPct val="14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en-US" altLang="ko-KR" b="1" dirty="0"/>
              <a:t>ON </a:t>
            </a:r>
            <a:r>
              <a:rPr lang="en-US" altLang="ko-KR" b="1" dirty="0" smtClean="0"/>
              <a:t> UPDATE  </a:t>
            </a:r>
            <a:r>
              <a:rPr lang="en-US" altLang="ko-KR" b="1" dirty="0"/>
              <a:t>SET </a:t>
            </a:r>
            <a:r>
              <a:rPr lang="en-US" altLang="ko-KR" b="1" dirty="0" smtClean="0"/>
              <a:t>NULL</a:t>
            </a:r>
            <a:r>
              <a:rPr lang="ko-KR" altLang="en-US" b="1" dirty="0"/>
              <a:t> </a:t>
            </a:r>
            <a:r>
              <a:rPr lang="ko-KR" altLang="en-US" b="1" dirty="0" smtClean="0"/>
              <a:t> </a:t>
            </a:r>
            <a:r>
              <a:rPr lang="en-US" altLang="ko-KR" b="1" dirty="0" smtClean="0"/>
              <a:t>: </a:t>
            </a:r>
            <a:r>
              <a:rPr lang="ko-KR" altLang="en-US" b="1" dirty="0" smtClean="0"/>
              <a:t>참조하는 </a:t>
            </a:r>
            <a:r>
              <a:rPr lang="ko-KR" altLang="en-US" b="1" dirty="0"/>
              <a:t>모든 </a:t>
            </a:r>
            <a:r>
              <a:rPr lang="ko-KR" altLang="en-US" b="1" dirty="0" err="1"/>
              <a:t>투플의</a:t>
            </a:r>
            <a:r>
              <a:rPr lang="ko-KR" altLang="en-US" b="1" dirty="0"/>
              <a:t> 값이 </a:t>
            </a:r>
            <a:r>
              <a:rPr lang="en-US" altLang="ko-KR" b="1" dirty="0"/>
              <a:t>NULL</a:t>
            </a:r>
            <a:r>
              <a:rPr lang="ko-KR" altLang="en-US" b="1" dirty="0"/>
              <a:t>값이 됨</a:t>
            </a:r>
            <a:endParaRPr lang="en-US" altLang="ko-KR" b="1" dirty="0"/>
          </a:p>
          <a:p>
            <a:pPr lvl="2" algn="just">
              <a:lnSpc>
                <a:spcPct val="14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en-US" altLang="ko-KR" b="1" dirty="0"/>
              <a:t>ON </a:t>
            </a:r>
            <a:r>
              <a:rPr lang="en-US" altLang="ko-KR" b="1" dirty="0" smtClean="0"/>
              <a:t> UPDATE  SET  DEFAULT</a:t>
            </a:r>
            <a:endParaRPr lang="en-US" altLang="ko-KR" b="1" dirty="0"/>
          </a:p>
          <a:p>
            <a:pPr lvl="1">
              <a:lnSpc>
                <a:spcPct val="140000"/>
              </a:lnSpc>
              <a:spcBef>
                <a:spcPct val="0"/>
              </a:spcBef>
            </a:pPr>
            <a:r>
              <a:rPr lang="ko-KR" altLang="en-US" b="1" dirty="0" smtClean="0"/>
              <a:t>삭제 시</a:t>
            </a:r>
          </a:p>
          <a:p>
            <a:pPr lvl="2" algn="just">
              <a:lnSpc>
                <a:spcPct val="14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en-US" altLang="ko-KR" b="1" dirty="0" smtClean="0"/>
              <a:t>ON DELETE NO ACTION(</a:t>
            </a:r>
            <a:r>
              <a:rPr lang="ko-KR" altLang="en-US" b="1" dirty="0" smtClean="0"/>
              <a:t>기본</a:t>
            </a:r>
            <a:r>
              <a:rPr lang="en-US" altLang="ko-KR" b="1" dirty="0" smtClean="0"/>
              <a:t>) : </a:t>
            </a:r>
            <a:r>
              <a:rPr lang="ko-KR" altLang="en-US" b="1" dirty="0" smtClean="0"/>
              <a:t>연산 거절</a:t>
            </a:r>
            <a:endParaRPr lang="en-US" altLang="ko-KR" b="1" dirty="0" smtClean="0"/>
          </a:p>
          <a:p>
            <a:pPr lvl="2" algn="just">
              <a:lnSpc>
                <a:spcPct val="14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en-US" altLang="ko-KR" b="1" dirty="0" smtClean="0"/>
              <a:t>ON DELETE CASCADE : </a:t>
            </a:r>
            <a:r>
              <a:rPr lang="ko-KR" altLang="en-US" b="1" dirty="0" smtClean="0"/>
              <a:t>참조하는 모든 </a:t>
            </a:r>
            <a:r>
              <a:rPr lang="ko-KR" altLang="en-US" b="1" dirty="0" err="1" smtClean="0"/>
              <a:t>투플이</a:t>
            </a:r>
            <a:r>
              <a:rPr lang="ko-KR" altLang="en-US" b="1" dirty="0" smtClean="0"/>
              <a:t> 연쇄적으로 삭제</a:t>
            </a:r>
            <a:endParaRPr lang="en-US" altLang="ko-KR" b="1" dirty="0" smtClean="0"/>
          </a:p>
          <a:p>
            <a:pPr lvl="2" algn="just">
              <a:lnSpc>
                <a:spcPct val="14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en-US" altLang="ko-KR" b="1" dirty="0" smtClean="0"/>
              <a:t>ON DELETE SET NULL : </a:t>
            </a:r>
            <a:r>
              <a:rPr lang="ko-KR" altLang="en-US" b="1" dirty="0" smtClean="0"/>
              <a:t>참조하는 모든 </a:t>
            </a:r>
            <a:r>
              <a:rPr lang="ko-KR" altLang="en-US" b="1" dirty="0" err="1" smtClean="0"/>
              <a:t>투플의</a:t>
            </a:r>
            <a:r>
              <a:rPr lang="ko-KR" altLang="en-US" b="1" dirty="0" smtClean="0"/>
              <a:t> 값이 </a:t>
            </a:r>
            <a:r>
              <a:rPr lang="en-US" altLang="ko-KR" b="1" dirty="0" smtClean="0"/>
              <a:t>NULL</a:t>
            </a:r>
            <a:r>
              <a:rPr lang="ko-KR" altLang="en-US" b="1" dirty="0" smtClean="0"/>
              <a:t>값이 됨</a:t>
            </a:r>
            <a:endParaRPr lang="en-US" altLang="ko-KR" b="1" dirty="0" smtClean="0"/>
          </a:p>
          <a:p>
            <a:pPr lvl="2" algn="just">
              <a:lnSpc>
                <a:spcPct val="14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en-US" altLang="ko-KR" b="1" dirty="0" smtClean="0"/>
              <a:t>ON DELETE SET DEFAULT : </a:t>
            </a:r>
          </a:p>
          <a:p>
            <a:pPr eaLnBrk="1" hangingPunct="1">
              <a:lnSpc>
                <a:spcPct val="140000"/>
              </a:lnSpc>
              <a:spcBef>
                <a:spcPct val="0"/>
              </a:spcBef>
              <a:buFont typeface="Wingdings" pitchFamily="2" charset="2"/>
              <a:buNone/>
            </a:pPr>
            <a:endParaRPr lang="en-US" altLang="ko-KR" sz="1800" b="1" dirty="0"/>
          </a:p>
          <a:p>
            <a:pPr eaLnBrk="1" hangingPunct="1">
              <a:lnSpc>
                <a:spcPct val="140000"/>
              </a:lnSpc>
              <a:spcBef>
                <a:spcPct val="0"/>
              </a:spcBef>
              <a:buFont typeface="Wingdings" pitchFamily="2" charset="2"/>
              <a:buNone/>
            </a:pPr>
            <a:endParaRPr lang="en-US" altLang="ko-KR" sz="2000" b="1" dirty="0"/>
          </a:p>
        </p:txBody>
      </p:sp>
      <p:sp>
        <p:nvSpPr>
          <p:cNvPr id="5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4장. 관계 대수와 SQL</a:t>
            </a:r>
          </a:p>
        </p:txBody>
      </p:sp>
      <p:sp>
        <p:nvSpPr>
          <p:cNvPr id="4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46568D0-8B7A-457D-BF45-02BF61339758}" type="slidenum">
              <a:rPr lang="en-US" altLang="ko-KR"/>
              <a:pPr>
                <a:defRPr/>
              </a:pPr>
              <a:t>22</a:t>
            </a:fld>
            <a:endParaRPr lang="en-US" altLang="ko-KR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5084" y="134938"/>
            <a:ext cx="6292957" cy="630237"/>
          </a:xfrm>
        </p:spPr>
        <p:txBody>
          <a:bodyPr/>
          <a:lstStyle/>
          <a:p>
            <a:r>
              <a:rPr lang="ko-KR" altLang="en-US" dirty="0" smtClean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참조 </a:t>
            </a:r>
            <a:r>
              <a:rPr lang="ko-KR" altLang="en-US" dirty="0" err="1" smtClean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무결성</a:t>
            </a:r>
            <a:r>
              <a:rPr lang="ko-KR" altLang="en-US" dirty="0" smtClean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제약조건 예</a:t>
            </a:r>
            <a:endParaRPr lang="ko-KR" altLang="en-US" dirty="0">
              <a:solidFill>
                <a:schemeClr val="tx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4장. 관계 대수와 SQL</a:t>
            </a:r>
            <a:endParaRPr lang="en-US" altLang="ko-KR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3B36F0B-5045-41DC-AE06-3CCD8F32E4CA}" type="slidenum">
              <a:rPr lang="en-US" altLang="ko-KR" smtClean="0"/>
              <a:pPr>
                <a:defRPr/>
              </a:pPr>
              <a:t>23</a:t>
            </a:fld>
            <a:endParaRPr lang="en-US" altLang="ko-KR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5227" y="969066"/>
            <a:ext cx="7400925" cy="30765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5225" y="4213035"/>
            <a:ext cx="4953000" cy="5715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0503" y="4045638"/>
            <a:ext cx="1905000" cy="26098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4815" y="1487251"/>
            <a:ext cx="1828800" cy="14097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4817" y="394437"/>
            <a:ext cx="1476375" cy="10382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3052551" y="3302761"/>
            <a:ext cx="4162567" cy="28660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873240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4장. 관계 대수와 SQL</a:t>
            </a:r>
            <a:endParaRPr lang="en-US" altLang="ko-KR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3B36F0B-5045-41DC-AE06-3CCD8F32E4CA}" type="slidenum">
              <a:rPr lang="en-US" altLang="ko-KR" smtClean="0"/>
              <a:pPr>
                <a:defRPr/>
              </a:pPr>
              <a:t>24</a:t>
            </a:fld>
            <a:endParaRPr lang="en-US" altLang="ko-KR"/>
          </a:p>
        </p:txBody>
      </p:sp>
      <p:pic>
        <p:nvPicPr>
          <p:cNvPr id="5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0825" y="1212732"/>
            <a:ext cx="5170139" cy="61606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6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9958" y="1212732"/>
            <a:ext cx="1885951" cy="2419350"/>
          </a:xfrm>
          <a:prstGeom prst="rect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0809996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4장. 관계 대수와 SQL</a:t>
            </a:r>
          </a:p>
        </p:txBody>
      </p:sp>
      <p:sp>
        <p:nvSpPr>
          <p:cNvPr id="4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C7219A9-E444-4C34-841B-9C9F512F00DF}" type="slidenum">
              <a:rPr lang="en-US" altLang="ko-KR"/>
              <a:pPr>
                <a:defRPr/>
              </a:pPr>
              <a:t>25</a:t>
            </a:fld>
            <a:endParaRPr lang="en-US" altLang="ko-KR"/>
          </a:p>
        </p:txBody>
      </p:sp>
      <p:pic>
        <p:nvPicPr>
          <p:cNvPr id="58373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3013" y="459313"/>
            <a:ext cx="7829551" cy="2352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4141" y="2842493"/>
            <a:ext cx="5251451" cy="3795704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8571946" y="410857"/>
            <a:ext cx="90428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P. 192</a:t>
            </a:r>
            <a:endParaRPr lang="ko-KR" altLang="en-US" sz="20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20" name="Rectangle 2"/>
          <p:cNvSpPr>
            <a:spLocks noGrp="1" noChangeArrowheads="1"/>
          </p:cNvSpPr>
          <p:nvPr>
            <p:ph idx="1"/>
          </p:nvPr>
        </p:nvSpPr>
        <p:spPr>
          <a:xfrm>
            <a:off x="1893248" y="557209"/>
            <a:ext cx="8458200" cy="4902200"/>
          </a:xfrm>
        </p:spPr>
        <p:txBody>
          <a:bodyPr/>
          <a:lstStyle/>
          <a:p>
            <a:pPr>
              <a:lnSpc>
                <a:spcPct val="140000"/>
              </a:lnSpc>
              <a:spcBef>
                <a:spcPct val="0"/>
              </a:spcBef>
            </a:pPr>
            <a:r>
              <a:rPr lang="ko-KR" altLang="en-US" b="1" dirty="0" err="1" smtClean="0"/>
              <a:t>무결성</a:t>
            </a:r>
            <a:r>
              <a:rPr lang="ko-KR" altLang="en-US" b="1" dirty="0" smtClean="0"/>
              <a:t> 제약조건의 추가 및 삭제</a:t>
            </a:r>
            <a:endParaRPr lang="en-US" altLang="ko-KR" b="1" dirty="0" smtClean="0"/>
          </a:p>
          <a:p>
            <a:pPr>
              <a:lnSpc>
                <a:spcPct val="140000"/>
              </a:lnSpc>
              <a:spcBef>
                <a:spcPct val="0"/>
              </a:spcBef>
            </a:pPr>
            <a:endParaRPr lang="ko-KR" altLang="en-US" b="1" dirty="0" smtClean="0"/>
          </a:p>
          <a:p>
            <a:pPr algn="just" eaLnBrk="1" hangingPunct="1">
              <a:lnSpc>
                <a:spcPct val="14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lang="ko-KR" altLang="en-US" sz="1800" b="1" dirty="0">
                <a:latin typeface="Courier New" pitchFamily="49" charset="0"/>
                <a:ea typeface="신명조" charset="-127"/>
              </a:rPr>
              <a:t>	</a:t>
            </a:r>
            <a:r>
              <a:rPr lang="en-US" altLang="ko-KR" sz="1800" b="1" dirty="0"/>
              <a:t>ALTER TABLE</a:t>
            </a:r>
            <a:r>
              <a:rPr lang="en-US" altLang="ko-KR" sz="1800" dirty="0"/>
              <a:t> STUDENT </a:t>
            </a:r>
            <a:r>
              <a:rPr lang="en-US" altLang="ko-KR" sz="1800" b="1" dirty="0"/>
              <a:t>ADD</a:t>
            </a:r>
            <a:r>
              <a:rPr lang="en-US" altLang="ko-KR" sz="1800" dirty="0"/>
              <a:t> CONSTRAINT STUDENT_PK</a:t>
            </a:r>
          </a:p>
          <a:p>
            <a:pPr algn="just" eaLnBrk="1" hangingPunct="1">
              <a:lnSpc>
                <a:spcPct val="14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lang="en-US" altLang="ko-KR" sz="1800" dirty="0"/>
              <a:t>		</a:t>
            </a:r>
            <a:r>
              <a:rPr lang="en-US" altLang="ko-KR" sz="1800" b="1" dirty="0"/>
              <a:t>PRIMARY KEY</a:t>
            </a:r>
            <a:r>
              <a:rPr lang="en-US" altLang="ko-KR" sz="1800" dirty="0"/>
              <a:t> (STNO);</a:t>
            </a:r>
          </a:p>
          <a:p>
            <a:pPr algn="just" eaLnBrk="1" hangingPunct="1">
              <a:lnSpc>
                <a:spcPct val="140000"/>
              </a:lnSpc>
              <a:spcBef>
                <a:spcPct val="0"/>
              </a:spcBef>
              <a:buFont typeface="Wingdings" pitchFamily="2" charset="2"/>
              <a:buNone/>
            </a:pPr>
            <a:endParaRPr lang="en-US" altLang="ko-KR" sz="1800" dirty="0"/>
          </a:p>
          <a:p>
            <a:pPr algn="just" eaLnBrk="1" hangingPunct="1">
              <a:lnSpc>
                <a:spcPct val="14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lang="en-US" altLang="ko-KR" sz="1800" b="1" dirty="0"/>
              <a:t>	ALTER TABLE</a:t>
            </a:r>
            <a:r>
              <a:rPr lang="en-US" altLang="ko-KR" sz="1800" dirty="0"/>
              <a:t> STUDENT </a:t>
            </a:r>
            <a:r>
              <a:rPr lang="en-US" altLang="ko-KR" sz="1800" b="1" dirty="0"/>
              <a:t>DROP</a:t>
            </a:r>
            <a:r>
              <a:rPr lang="en-US" altLang="ko-KR" sz="1800" dirty="0"/>
              <a:t> CONSTRAINT STUDENT_PK;</a:t>
            </a:r>
            <a:endParaRPr lang="en-US" altLang="ko-KR" sz="1800" b="1" dirty="0"/>
          </a:p>
          <a:p>
            <a:pPr eaLnBrk="1" hangingPunct="1">
              <a:lnSpc>
                <a:spcPct val="140000"/>
              </a:lnSpc>
              <a:spcBef>
                <a:spcPct val="0"/>
              </a:spcBef>
              <a:buFont typeface="Wingdings" pitchFamily="2" charset="2"/>
              <a:buNone/>
            </a:pPr>
            <a:endParaRPr lang="en-US" altLang="ko-KR" sz="1800" b="1" dirty="0"/>
          </a:p>
          <a:p>
            <a:pPr eaLnBrk="1" hangingPunct="1">
              <a:lnSpc>
                <a:spcPct val="140000"/>
              </a:lnSpc>
              <a:spcBef>
                <a:spcPct val="0"/>
              </a:spcBef>
              <a:buFont typeface="Wingdings" pitchFamily="2" charset="2"/>
              <a:buNone/>
            </a:pPr>
            <a:endParaRPr lang="en-US" altLang="ko-KR" sz="2000" b="1" dirty="0"/>
          </a:p>
        </p:txBody>
      </p:sp>
      <p:sp>
        <p:nvSpPr>
          <p:cNvPr id="5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4장. 관계 대수와 SQL</a:t>
            </a:r>
          </a:p>
        </p:txBody>
      </p:sp>
      <p:sp>
        <p:nvSpPr>
          <p:cNvPr id="4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1EA40F7-0EB8-4B50-8316-6E2AAD09D031}" type="slidenum">
              <a:rPr lang="en-US" altLang="ko-KR"/>
              <a:pPr>
                <a:defRPr/>
              </a:pPr>
              <a:t>26</a:t>
            </a:fld>
            <a:endParaRPr lang="en-US" altLang="ko-KR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오라클 클라이언트인 </a:t>
            </a:r>
            <a:r>
              <a:rPr lang="en-US" altLang="ko-KR" dirty="0" err="1" smtClean="0"/>
              <a:t>sql</a:t>
            </a:r>
            <a:r>
              <a:rPr lang="ko-KR" altLang="en-US" dirty="0" smtClean="0"/>
              <a:t>*</a:t>
            </a:r>
            <a:r>
              <a:rPr lang="en-US" altLang="ko-KR" dirty="0" smtClean="0"/>
              <a:t>plus</a:t>
            </a:r>
            <a:r>
              <a:rPr lang="ko-KR" altLang="en-US" dirty="0" smtClean="0"/>
              <a:t>를 사용하여 다음과 같은 논리스키마를 </a:t>
            </a: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4장. 관계 대수와 SQL</a:t>
            </a: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847961E-B4B3-4301-9757-92DDAE5BEE2D}" type="slidenum">
              <a:rPr lang="en-US" altLang="ko-KR" smtClean="0"/>
              <a:pPr>
                <a:defRPr/>
              </a:pPr>
              <a:t>27</a:t>
            </a:fld>
            <a:endParaRPr lang="en-US" altLang="ko-KR"/>
          </a:p>
        </p:txBody>
      </p:sp>
      <p:sp>
        <p:nvSpPr>
          <p:cNvPr id="13" name="제목 1"/>
          <p:cNvSpPr txBox="1">
            <a:spLocks/>
          </p:cNvSpPr>
          <p:nvPr/>
        </p:nvSpPr>
        <p:spPr>
          <a:xfrm>
            <a:off x="1847528" y="125760"/>
            <a:ext cx="8229600" cy="782960"/>
          </a:xfrm>
          <a:prstGeom prst="rect">
            <a:avLst/>
          </a:prstGeom>
        </p:spPr>
        <p:txBody>
          <a:bodyPr vert="horz" lIns="0" tIns="0" rIns="0" bIns="0" rtlCol="0" anchor="ctr">
            <a:normAutofit fontScale="90000" lnSpcReduction="10000"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6000" b="1" kern="1200">
                <a:solidFill>
                  <a:schemeClr val="tx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  <a:cs typeface="+mj-cs"/>
              </a:defRPr>
            </a:lvl1pPr>
          </a:lstStyle>
          <a:p>
            <a:pPr fontAlgn="auto">
              <a:lnSpc>
                <a:spcPct val="100000"/>
              </a:lnSpc>
              <a:spcAft>
                <a:spcPts val="0"/>
              </a:spcAft>
              <a:defRPr/>
            </a:pPr>
            <a:r>
              <a:rPr kumimoji="0" lang="en-US" altLang="ko-KR" dirty="0">
                <a:solidFill>
                  <a:schemeClr val="tx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DDL </a:t>
            </a:r>
            <a:r>
              <a:rPr kumimoji="0" lang="ko-KR" altLang="en-US" dirty="0">
                <a:solidFill>
                  <a:schemeClr val="tx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실습</a:t>
            </a:r>
            <a:r>
              <a:rPr kumimoji="0" lang="en-US" altLang="ko-KR" dirty="0">
                <a:solidFill>
                  <a:schemeClr val="tx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kumimoji="0" lang="en-US" altLang="ko-KR" dirty="0" err="1">
                <a:solidFill>
                  <a:schemeClr val="tx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db</a:t>
            </a:r>
            <a:r>
              <a:rPr kumimoji="0" lang="en-US" altLang="ko-KR" dirty="0">
                <a:solidFill>
                  <a:schemeClr val="tx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college)</a:t>
            </a:r>
            <a:endParaRPr kumimoji="0" lang="ko-KR" altLang="en-US" dirty="0">
              <a:solidFill>
                <a:schemeClr val="tx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9054585"/>
              </p:ext>
            </p:extLst>
          </p:nvPr>
        </p:nvGraphicFramePr>
        <p:xfrm>
          <a:off x="2279576" y="1783078"/>
          <a:ext cx="3666357" cy="1560195"/>
        </p:xfrm>
        <a:graphic>
          <a:graphicData uri="http://schemas.openxmlformats.org/drawingml/2006/table">
            <a:tbl>
              <a:tblPr/>
              <a:tblGrid>
                <a:gridCol w="91475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87066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087417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79352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0955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l" fontAlgn="ctr"/>
                      <a:r>
                        <a:rPr lang="en-US" sz="1400" b="1" u="none" strike="noStrike" dirty="0">
                          <a:solidFill>
                            <a:schemeClr val="tx2"/>
                          </a:solidFill>
                          <a:effectLst/>
                        </a:rPr>
                        <a:t>Attribute</a:t>
                      </a:r>
                      <a:endParaRPr lang="en-US" sz="1400" b="1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l" fontAlgn="ctr"/>
                      <a:r>
                        <a:rPr lang="en-US" sz="1400" u="none" strike="noStrike" dirty="0" err="1">
                          <a:solidFill>
                            <a:schemeClr val="tx2"/>
                          </a:solidFill>
                          <a:effectLst/>
                        </a:rPr>
                        <a:t>p_id</a:t>
                      </a:r>
                      <a:endParaRPr 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l" fontAlgn="ctr"/>
                      <a:r>
                        <a:rPr lang="en-US" sz="1400" u="none" strike="noStrike" dirty="0" err="1">
                          <a:solidFill>
                            <a:schemeClr val="tx2"/>
                          </a:solidFill>
                          <a:effectLst/>
                        </a:rPr>
                        <a:t>p_name</a:t>
                      </a:r>
                      <a:endParaRPr 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l" fontAlgn="ctr"/>
                      <a:r>
                        <a:rPr lang="en-US" sz="1400" u="none" strike="noStrike">
                          <a:solidFill>
                            <a:schemeClr val="tx2"/>
                          </a:solidFill>
                          <a:effectLst/>
                        </a:rPr>
                        <a:t>room_no</a:t>
                      </a:r>
                      <a:endParaRPr lang="en-US" sz="1400" b="0" i="0" u="none" strike="noStrike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0955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l" fontAlgn="ctr"/>
                      <a:r>
                        <a:rPr lang="en-US" sz="1400" b="1" u="none" strike="noStrike" dirty="0" err="1">
                          <a:solidFill>
                            <a:schemeClr val="tx2"/>
                          </a:solidFill>
                          <a:effectLst/>
                        </a:rPr>
                        <a:t>Datatype</a:t>
                      </a:r>
                      <a:endParaRPr lang="en-US" sz="1400" b="1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l" fontAlgn="ctr"/>
                      <a:r>
                        <a:rPr lang="en-US" sz="1400" u="none" strike="noStrike" dirty="0">
                          <a:solidFill>
                            <a:schemeClr val="tx2"/>
                          </a:solidFill>
                          <a:effectLst/>
                        </a:rPr>
                        <a:t>char(3)</a:t>
                      </a:r>
                      <a:endParaRPr 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l" fontAlgn="ctr"/>
                      <a:r>
                        <a:rPr lang="en-US" sz="1400" u="none" strike="noStrike" dirty="0" smtClean="0">
                          <a:solidFill>
                            <a:schemeClr val="tx2"/>
                          </a:solidFill>
                          <a:effectLst/>
                        </a:rPr>
                        <a:t>nvarchar2(10</a:t>
                      </a:r>
                      <a:r>
                        <a:rPr lang="en-US" sz="1400" u="none" strike="noStrike" dirty="0">
                          <a:solidFill>
                            <a:schemeClr val="tx2"/>
                          </a:solidFill>
                          <a:effectLst/>
                        </a:rPr>
                        <a:t>)</a:t>
                      </a:r>
                      <a:endParaRPr 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l" fontAlgn="ctr"/>
                      <a:r>
                        <a:rPr lang="en-US" sz="1400" u="none" strike="noStrike">
                          <a:solidFill>
                            <a:schemeClr val="tx2"/>
                          </a:solidFill>
                          <a:effectLst/>
                        </a:rPr>
                        <a:t>char(4)</a:t>
                      </a:r>
                      <a:endParaRPr lang="en-US" sz="1400" b="0" i="0" u="none" strike="noStrike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0955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l" fontAlgn="ctr"/>
                      <a:r>
                        <a:rPr lang="en-US" sz="1400" b="1" u="none" strike="noStrike">
                          <a:solidFill>
                            <a:schemeClr val="tx2"/>
                          </a:solidFill>
                          <a:effectLst/>
                        </a:rPr>
                        <a:t>Constraint</a:t>
                      </a:r>
                      <a:endParaRPr lang="en-US" sz="1400" b="1" i="0" u="none" strike="noStrike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fontAlgn="ctr"/>
                      <a:r>
                        <a:rPr lang="en-US" sz="1400" u="none" strike="noStrike" dirty="0" err="1">
                          <a:solidFill>
                            <a:schemeClr val="tx2"/>
                          </a:solidFill>
                          <a:effectLst/>
                        </a:rPr>
                        <a:t>pk</a:t>
                      </a:r>
                      <a:endParaRPr 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fontAlgn="ctr"/>
                      <a:r>
                        <a:rPr lang="en-US" sz="1400" u="none" strike="noStrike" dirty="0">
                          <a:solidFill>
                            <a:schemeClr val="tx2"/>
                          </a:solidFill>
                          <a:effectLst/>
                        </a:rPr>
                        <a:t>not null</a:t>
                      </a:r>
                      <a:endParaRPr 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fontAlgn="ctr"/>
                      <a:r>
                        <a:rPr lang="ko-KR" altLang="en-US" sz="1400" u="none" strike="noStrike" dirty="0">
                          <a:solidFill>
                            <a:schemeClr val="tx2"/>
                          </a:solidFill>
                          <a:effectLst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09550">
                <a:tc rowSpan="4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l" fontAlgn="ctr"/>
                      <a:r>
                        <a:rPr lang="en-US" sz="1400" b="1" u="none" strike="noStrike" dirty="0">
                          <a:solidFill>
                            <a:schemeClr val="tx2"/>
                          </a:solidFill>
                          <a:effectLst/>
                        </a:rPr>
                        <a:t>Data</a:t>
                      </a:r>
                      <a:endParaRPr lang="en-US" sz="1400" b="1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fontAlgn="ctr"/>
                      <a:r>
                        <a:rPr lang="en-US" altLang="ko-KR" sz="1400" u="none" strike="noStrike" dirty="0">
                          <a:solidFill>
                            <a:schemeClr val="tx2"/>
                          </a:solidFill>
                          <a:effectLst/>
                        </a:rPr>
                        <a:t>100</a:t>
                      </a:r>
                      <a:endParaRPr lang="en-US" altLang="ko-KR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fontAlgn="ctr"/>
                      <a:r>
                        <a:rPr lang="ko-KR" altLang="en-US" sz="1400" u="none" strike="noStrike" dirty="0">
                          <a:solidFill>
                            <a:schemeClr val="tx2"/>
                          </a:solidFill>
                          <a:effectLst/>
                        </a:rPr>
                        <a:t>오용철</a:t>
                      </a:r>
                      <a:endParaRPr lang="ko-KR" alt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fontAlgn="ctr"/>
                      <a:r>
                        <a:rPr lang="en-US" altLang="ko-KR" sz="1400" u="none" strike="noStrike" dirty="0">
                          <a:solidFill>
                            <a:schemeClr val="tx2"/>
                          </a:solidFill>
                          <a:effectLst/>
                        </a:rPr>
                        <a:t>504</a:t>
                      </a:r>
                      <a:endParaRPr lang="en-US" altLang="ko-KR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095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fontAlgn="ctr"/>
                      <a:r>
                        <a:rPr lang="en-US" altLang="ko-KR" sz="1400" u="none" strike="noStrike">
                          <a:solidFill>
                            <a:schemeClr val="tx2"/>
                          </a:solidFill>
                          <a:effectLst/>
                        </a:rPr>
                        <a:t>101</a:t>
                      </a:r>
                      <a:endParaRPr lang="en-US" altLang="ko-KR" sz="1400" b="0" i="0" u="none" strike="noStrike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fontAlgn="ctr"/>
                      <a:r>
                        <a:rPr lang="ko-KR" altLang="en-US" sz="1400" u="none" strike="noStrike" dirty="0">
                          <a:solidFill>
                            <a:schemeClr val="tx2"/>
                          </a:solidFill>
                          <a:effectLst/>
                        </a:rPr>
                        <a:t>이상혁</a:t>
                      </a:r>
                      <a:endParaRPr lang="ko-KR" alt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fontAlgn="ctr"/>
                      <a:r>
                        <a:rPr lang="en-US" altLang="ko-KR" sz="1400" u="none" strike="noStrike" dirty="0">
                          <a:solidFill>
                            <a:schemeClr val="tx2"/>
                          </a:solidFill>
                          <a:effectLst/>
                        </a:rPr>
                        <a:t>306</a:t>
                      </a:r>
                      <a:endParaRPr lang="en-US" altLang="ko-KR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095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fontAlgn="ctr"/>
                      <a:r>
                        <a:rPr lang="en-US" altLang="ko-KR" sz="1400" u="none" strike="noStrike">
                          <a:solidFill>
                            <a:schemeClr val="tx2"/>
                          </a:solidFill>
                          <a:effectLst/>
                        </a:rPr>
                        <a:t>102</a:t>
                      </a:r>
                      <a:endParaRPr lang="en-US" altLang="ko-KR" sz="1400" b="0" i="0" u="none" strike="noStrike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fontAlgn="ctr"/>
                      <a:r>
                        <a:rPr lang="ko-KR" altLang="en-US" sz="1400" u="none" strike="noStrike" dirty="0">
                          <a:solidFill>
                            <a:schemeClr val="tx2"/>
                          </a:solidFill>
                          <a:effectLst/>
                        </a:rPr>
                        <a:t>김진환</a:t>
                      </a:r>
                      <a:endParaRPr lang="ko-KR" alt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fontAlgn="ctr"/>
                      <a:r>
                        <a:rPr lang="ko-KR" altLang="en-US" sz="1400" u="none" strike="noStrike" dirty="0">
                          <a:solidFill>
                            <a:schemeClr val="tx2"/>
                          </a:solidFill>
                          <a:effectLst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095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fontAlgn="ctr"/>
                      <a:r>
                        <a:rPr lang="en-US" altLang="ko-KR" sz="1400" u="none" strike="noStrike" dirty="0">
                          <a:solidFill>
                            <a:schemeClr val="tx2"/>
                          </a:solidFill>
                          <a:effectLst/>
                        </a:rPr>
                        <a:t>103</a:t>
                      </a:r>
                      <a:endParaRPr lang="en-US" altLang="ko-KR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fontAlgn="ctr"/>
                      <a:r>
                        <a:rPr lang="ko-KR" altLang="en-US" sz="1400" u="none" strike="noStrike" dirty="0">
                          <a:solidFill>
                            <a:schemeClr val="tx2"/>
                          </a:solidFill>
                          <a:effectLst/>
                        </a:rPr>
                        <a:t>윤미래</a:t>
                      </a:r>
                      <a:endParaRPr lang="ko-KR" alt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fontAlgn="ctr"/>
                      <a:r>
                        <a:rPr lang="en-US" altLang="ko-KR" sz="1400" u="none" strike="noStrike" dirty="0">
                          <a:solidFill>
                            <a:schemeClr val="tx2"/>
                          </a:solidFill>
                          <a:effectLst/>
                        </a:rPr>
                        <a:t>207</a:t>
                      </a:r>
                      <a:endParaRPr lang="en-US" altLang="ko-KR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0026120"/>
              </p:ext>
            </p:extLst>
          </p:nvPr>
        </p:nvGraphicFramePr>
        <p:xfrm>
          <a:off x="6384033" y="1783078"/>
          <a:ext cx="3240363" cy="1560195"/>
        </p:xfrm>
        <a:graphic>
          <a:graphicData uri="http://schemas.openxmlformats.org/drawingml/2006/table">
            <a:tbl>
              <a:tblPr/>
              <a:tblGrid>
                <a:gridCol w="94075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94075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358861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20955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l" fontAlgn="ctr"/>
                      <a:r>
                        <a:rPr lang="en-US" sz="1400" b="1" u="none" strike="noStrike" dirty="0">
                          <a:solidFill>
                            <a:schemeClr val="tx2"/>
                          </a:solidFill>
                          <a:effectLst/>
                        </a:rPr>
                        <a:t>Attribute</a:t>
                      </a:r>
                      <a:endParaRPr lang="en-US" sz="1400" b="1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l" fontAlgn="ctr"/>
                      <a:r>
                        <a:rPr lang="en-US" sz="1400" u="none" strike="noStrike" dirty="0" err="1">
                          <a:solidFill>
                            <a:schemeClr val="tx2"/>
                          </a:solidFill>
                          <a:effectLst/>
                        </a:rPr>
                        <a:t>d_id</a:t>
                      </a:r>
                      <a:endParaRPr 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l" fontAlgn="ctr"/>
                      <a:r>
                        <a:rPr lang="en-US" sz="1400" u="none" strike="noStrike">
                          <a:solidFill>
                            <a:schemeClr val="tx2"/>
                          </a:solidFill>
                          <a:effectLst/>
                        </a:rPr>
                        <a:t>d_name</a:t>
                      </a:r>
                      <a:endParaRPr lang="en-US" sz="1400" b="0" i="0" u="none" strike="noStrike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0955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l" fontAlgn="ctr"/>
                      <a:r>
                        <a:rPr lang="en-US" sz="1400" b="1" u="none" strike="noStrike">
                          <a:solidFill>
                            <a:schemeClr val="tx2"/>
                          </a:solidFill>
                          <a:effectLst/>
                        </a:rPr>
                        <a:t>Datatype</a:t>
                      </a:r>
                      <a:endParaRPr lang="en-US" sz="1400" b="1" i="0" u="none" strike="noStrike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l" fontAlgn="ctr"/>
                      <a:r>
                        <a:rPr lang="en-US" sz="1400" u="none" strike="noStrike">
                          <a:solidFill>
                            <a:schemeClr val="tx2"/>
                          </a:solidFill>
                          <a:effectLst/>
                        </a:rPr>
                        <a:t>char(2)</a:t>
                      </a:r>
                      <a:endParaRPr lang="en-US" sz="1400" b="0" i="0" u="none" strike="noStrike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l" fontAlgn="ctr"/>
                      <a:r>
                        <a:rPr lang="en-US" sz="1400" u="none" strike="noStrike" dirty="0" smtClean="0">
                          <a:solidFill>
                            <a:schemeClr val="tx2"/>
                          </a:solidFill>
                          <a:effectLst/>
                        </a:rPr>
                        <a:t>nvarchar2(20</a:t>
                      </a:r>
                      <a:r>
                        <a:rPr lang="en-US" sz="1400" u="none" strike="noStrike" dirty="0">
                          <a:solidFill>
                            <a:schemeClr val="tx2"/>
                          </a:solidFill>
                          <a:effectLst/>
                        </a:rPr>
                        <a:t>)</a:t>
                      </a:r>
                      <a:endParaRPr 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0955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l" fontAlgn="ctr"/>
                      <a:r>
                        <a:rPr lang="en-US" sz="1400" b="1" u="none" strike="noStrike">
                          <a:solidFill>
                            <a:schemeClr val="tx2"/>
                          </a:solidFill>
                          <a:effectLst/>
                        </a:rPr>
                        <a:t>Constraint</a:t>
                      </a:r>
                      <a:endParaRPr lang="en-US" sz="1400" b="1" i="0" u="none" strike="noStrike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fontAlgn="ctr"/>
                      <a:r>
                        <a:rPr lang="en-US" sz="1400" u="none" strike="noStrike" dirty="0" err="1">
                          <a:solidFill>
                            <a:schemeClr val="tx2"/>
                          </a:solidFill>
                          <a:effectLst/>
                        </a:rPr>
                        <a:t>pk</a:t>
                      </a:r>
                      <a:endParaRPr 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fontAlgn="ctr"/>
                      <a:r>
                        <a:rPr lang="en-US" sz="1400" u="none" strike="noStrike" dirty="0">
                          <a:solidFill>
                            <a:schemeClr val="tx2"/>
                          </a:solidFill>
                          <a:effectLst/>
                        </a:rPr>
                        <a:t>not null</a:t>
                      </a:r>
                      <a:endParaRPr 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09550">
                <a:tc rowSpan="4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l" fontAlgn="ctr"/>
                      <a:r>
                        <a:rPr lang="en-US" sz="1400" b="1" u="none" strike="noStrike" dirty="0">
                          <a:solidFill>
                            <a:schemeClr val="tx2"/>
                          </a:solidFill>
                          <a:effectLst/>
                        </a:rPr>
                        <a:t>Data</a:t>
                      </a:r>
                      <a:endParaRPr lang="en-US" sz="1400" b="1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r" fontAlgn="ctr"/>
                      <a:r>
                        <a:rPr lang="en-US" altLang="ko-KR" sz="1400" u="none" strike="noStrike" dirty="0">
                          <a:solidFill>
                            <a:schemeClr val="tx2"/>
                          </a:solidFill>
                          <a:effectLst/>
                        </a:rPr>
                        <a:t>11</a:t>
                      </a:r>
                      <a:endParaRPr lang="en-US" altLang="ko-KR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l" fontAlgn="ctr"/>
                      <a:r>
                        <a:rPr lang="ko-KR" altLang="en-US" sz="1400" u="none" strike="noStrike" dirty="0">
                          <a:solidFill>
                            <a:schemeClr val="tx2"/>
                          </a:solidFill>
                          <a:effectLst/>
                        </a:rPr>
                        <a:t>게임공학과</a:t>
                      </a:r>
                      <a:endParaRPr lang="ko-KR" alt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095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r" fontAlgn="ctr"/>
                      <a:r>
                        <a:rPr lang="en-US" altLang="ko-KR" sz="1400" u="none" strike="noStrike" dirty="0">
                          <a:solidFill>
                            <a:schemeClr val="tx2"/>
                          </a:solidFill>
                          <a:effectLst/>
                        </a:rPr>
                        <a:t>13</a:t>
                      </a:r>
                      <a:endParaRPr lang="en-US" altLang="ko-KR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l" fontAlgn="ctr"/>
                      <a:r>
                        <a:rPr lang="ko-KR" altLang="en-US" sz="1400" u="none" strike="noStrike" dirty="0">
                          <a:solidFill>
                            <a:schemeClr val="tx2"/>
                          </a:solidFill>
                          <a:effectLst/>
                        </a:rPr>
                        <a:t>전자공학과</a:t>
                      </a:r>
                      <a:endParaRPr lang="ko-KR" alt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095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r" fontAlgn="ctr"/>
                      <a:r>
                        <a:rPr lang="en-US" altLang="ko-KR" sz="1400" u="none" strike="noStrike">
                          <a:solidFill>
                            <a:schemeClr val="tx2"/>
                          </a:solidFill>
                          <a:effectLst/>
                        </a:rPr>
                        <a:t>15</a:t>
                      </a:r>
                      <a:endParaRPr lang="en-US" altLang="ko-KR" sz="1400" b="0" i="0" u="none" strike="noStrike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l" fontAlgn="ctr"/>
                      <a:r>
                        <a:rPr lang="ko-KR" altLang="en-US" sz="1400" u="none" strike="noStrike" dirty="0">
                          <a:solidFill>
                            <a:schemeClr val="tx2"/>
                          </a:solidFill>
                          <a:effectLst/>
                        </a:rPr>
                        <a:t>컴퓨터공학과</a:t>
                      </a:r>
                      <a:endParaRPr lang="ko-KR" alt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095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r" fontAlgn="ctr"/>
                      <a:r>
                        <a:rPr lang="en-US" altLang="ko-KR" sz="1400" u="none" strike="noStrike" dirty="0">
                          <a:solidFill>
                            <a:schemeClr val="tx2"/>
                          </a:solidFill>
                          <a:effectLst/>
                        </a:rPr>
                        <a:t>17</a:t>
                      </a:r>
                      <a:endParaRPr lang="en-US" altLang="ko-KR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l" fontAlgn="ctr"/>
                      <a:r>
                        <a:rPr lang="ko-KR" altLang="en-US" sz="1400" u="none" strike="noStrike" dirty="0">
                          <a:solidFill>
                            <a:schemeClr val="tx2"/>
                          </a:solidFill>
                          <a:effectLst/>
                        </a:rPr>
                        <a:t>경제학과</a:t>
                      </a:r>
                      <a:endParaRPr lang="ko-KR" alt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404931"/>
              </p:ext>
            </p:extLst>
          </p:nvPr>
        </p:nvGraphicFramePr>
        <p:xfrm>
          <a:off x="2567610" y="4159342"/>
          <a:ext cx="6912771" cy="2005965"/>
        </p:xfrm>
        <a:graphic>
          <a:graphicData uri="http://schemas.openxmlformats.org/drawingml/2006/table">
            <a:tbl>
              <a:tblPr/>
              <a:tblGrid>
                <a:gridCol w="102866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07472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136135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289668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462391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460595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460595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</a:tblGrid>
              <a:tr h="20955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l" fontAlgn="ctr"/>
                      <a:r>
                        <a:rPr lang="en-US" sz="1400" b="1" u="none" strike="noStrike" dirty="0">
                          <a:solidFill>
                            <a:schemeClr val="tx2"/>
                          </a:solidFill>
                          <a:effectLst/>
                        </a:rPr>
                        <a:t>Attribute</a:t>
                      </a:r>
                      <a:endParaRPr lang="en-US" sz="1400" b="1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l" fontAlgn="ctr"/>
                      <a:r>
                        <a:rPr lang="en-US" sz="1400" u="none" strike="noStrike" dirty="0" err="1">
                          <a:solidFill>
                            <a:schemeClr val="tx2"/>
                          </a:solidFill>
                          <a:effectLst/>
                        </a:rPr>
                        <a:t>s_id</a:t>
                      </a:r>
                      <a:endParaRPr 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l" fontAlgn="ctr"/>
                      <a:r>
                        <a:rPr lang="en-US" sz="1400" u="none" strike="noStrike">
                          <a:solidFill>
                            <a:schemeClr val="tx2"/>
                          </a:solidFill>
                          <a:effectLst/>
                        </a:rPr>
                        <a:t>s_name</a:t>
                      </a:r>
                      <a:endParaRPr lang="en-US" sz="1400" b="0" i="0" u="none" strike="noStrike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l" fontAlgn="ctr"/>
                      <a:r>
                        <a:rPr lang="en-US" sz="1400" u="none" strike="noStrike">
                          <a:solidFill>
                            <a:schemeClr val="tx2"/>
                          </a:solidFill>
                          <a:effectLst/>
                        </a:rPr>
                        <a:t>age</a:t>
                      </a:r>
                      <a:endParaRPr lang="en-US" sz="1400" b="0" i="0" u="none" strike="noStrike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l" fontAlgn="ctr"/>
                      <a:r>
                        <a:rPr lang="en-US" sz="1400" u="none" strike="noStrike">
                          <a:solidFill>
                            <a:schemeClr val="tx2"/>
                          </a:solidFill>
                          <a:effectLst/>
                        </a:rPr>
                        <a:t>addr</a:t>
                      </a:r>
                      <a:endParaRPr lang="en-US" sz="1400" b="0" i="0" u="none" strike="noStrike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l" fontAlgn="ctr"/>
                      <a:r>
                        <a:rPr lang="en-US" sz="1400" u="none" strike="noStrike">
                          <a:solidFill>
                            <a:schemeClr val="tx2"/>
                          </a:solidFill>
                          <a:effectLst/>
                        </a:rPr>
                        <a:t>d_id</a:t>
                      </a:r>
                      <a:endParaRPr lang="en-US" sz="1400" b="0" i="0" u="none" strike="noStrike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l" fontAlgn="ctr"/>
                      <a:r>
                        <a:rPr lang="en-US" sz="1400" u="none" strike="noStrike">
                          <a:solidFill>
                            <a:schemeClr val="tx2"/>
                          </a:solidFill>
                          <a:effectLst/>
                        </a:rPr>
                        <a:t>p_id</a:t>
                      </a:r>
                      <a:endParaRPr lang="en-US" sz="1400" b="0" i="0" u="none" strike="noStrike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0955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l" fontAlgn="ctr"/>
                      <a:r>
                        <a:rPr lang="en-US" sz="1400" b="1" u="none" strike="noStrike">
                          <a:solidFill>
                            <a:schemeClr val="tx2"/>
                          </a:solidFill>
                          <a:effectLst/>
                        </a:rPr>
                        <a:t>Datatype</a:t>
                      </a:r>
                      <a:endParaRPr lang="en-US" sz="1400" b="1" i="0" u="none" strike="noStrike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l" fontAlgn="ctr"/>
                      <a:r>
                        <a:rPr lang="en-US" sz="1400" u="none" strike="noStrike">
                          <a:solidFill>
                            <a:schemeClr val="tx2"/>
                          </a:solidFill>
                          <a:effectLst/>
                        </a:rPr>
                        <a:t>char(10)</a:t>
                      </a:r>
                      <a:endParaRPr lang="en-US" sz="1400" b="0" i="0" u="none" strike="noStrike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l" fontAlgn="ctr"/>
                      <a:r>
                        <a:rPr lang="en-US" sz="1400" u="none" strike="noStrike" dirty="0" smtClean="0">
                          <a:solidFill>
                            <a:schemeClr val="tx2"/>
                          </a:solidFill>
                          <a:effectLst/>
                        </a:rPr>
                        <a:t>nvarcha2r(10</a:t>
                      </a:r>
                      <a:r>
                        <a:rPr lang="en-US" sz="1400" u="none" strike="noStrike" dirty="0">
                          <a:solidFill>
                            <a:schemeClr val="tx2"/>
                          </a:solidFill>
                          <a:effectLst/>
                        </a:rPr>
                        <a:t>)</a:t>
                      </a:r>
                      <a:endParaRPr 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l" fontAlgn="ctr"/>
                      <a:r>
                        <a:rPr lang="en-US" sz="1400" u="none" strike="noStrike" dirty="0" err="1">
                          <a:solidFill>
                            <a:schemeClr val="tx2"/>
                          </a:solidFill>
                          <a:effectLst/>
                        </a:rPr>
                        <a:t>smallint</a:t>
                      </a:r>
                      <a:endParaRPr 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l" fontAlgn="ctr"/>
                      <a:r>
                        <a:rPr lang="en-US" sz="1400" u="none" strike="noStrike" dirty="0" smtClean="0">
                          <a:solidFill>
                            <a:schemeClr val="tx2"/>
                          </a:solidFill>
                          <a:effectLst/>
                        </a:rPr>
                        <a:t>nvarcha2r(50</a:t>
                      </a:r>
                      <a:r>
                        <a:rPr lang="en-US" sz="1400" u="none" strike="noStrike" dirty="0">
                          <a:solidFill>
                            <a:schemeClr val="tx2"/>
                          </a:solidFill>
                          <a:effectLst/>
                        </a:rPr>
                        <a:t>)</a:t>
                      </a:r>
                      <a:endParaRPr 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l" fontAlgn="ctr"/>
                      <a:r>
                        <a:rPr lang="ko-KR" altLang="en-US" sz="1400" u="none" strike="noStrike">
                          <a:solidFill>
                            <a:schemeClr val="tx2"/>
                          </a:solidFill>
                          <a:effectLst/>
                        </a:rPr>
                        <a:t>　</a:t>
                      </a:r>
                      <a:endParaRPr lang="ko-KR" altLang="en-US" sz="1400" b="0" i="0" u="none" strike="noStrike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l" fontAlgn="ctr"/>
                      <a:r>
                        <a:rPr lang="ko-KR" altLang="en-US" sz="1400" u="none" strike="noStrike">
                          <a:solidFill>
                            <a:schemeClr val="tx2"/>
                          </a:solidFill>
                          <a:effectLst/>
                        </a:rPr>
                        <a:t>　</a:t>
                      </a:r>
                      <a:endParaRPr lang="ko-KR" altLang="en-US" sz="1400" b="0" i="0" u="none" strike="noStrike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0955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l" fontAlgn="ctr"/>
                      <a:r>
                        <a:rPr lang="en-US" sz="1400" b="1" u="none" strike="noStrike" dirty="0">
                          <a:solidFill>
                            <a:schemeClr val="tx2"/>
                          </a:solidFill>
                          <a:effectLst/>
                        </a:rPr>
                        <a:t>Constraint</a:t>
                      </a:r>
                      <a:endParaRPr lang="en-US" sz="1400" b="1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fontAlgn="ctr"/>
                      <a:r>
                        <a:rPr lang="en-US" sz="1400" u="none" strike="noStrike">
                          <a:solidFill>
                            <a:schemeClr val="tx2"/>
                          </a:solidFill>
                          <a:effectLst/>
                        </a:rPr>
                        <a:t>pk</a:t>
                      </a:r>
                      <a:endParaRPr lang="en-US" sz="1400" b="0" i="0" u="none" strike="noStrike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fontAlgn="ctr"/>
                      <a:r>
                        <a:rPr lang="en-US" sz="1400" u="none" strike="noStrike" dirty="0">
                          <a:solidFill>
                            <a:schemeClr val="tx2"/>
                          </a:solidFill>
                          <a:effectLst/>
                        </a:rPr>
                        <a:t>not null</a:t>
                      </a:r>
                      <a:endParaRPr 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l" fontAlgn="ctr"/>
                      <a:r>
                        <a:rPr lang="en-US" altLang="ko-KR" sz="1400" u="none" strike="noStrike">
                          <a:solidFill>
                            <a:schemeClr val="tx2"/>
                          </a:solidFill>
                          <a:effectLst/>
                        </a:rPr>
                        <a:t>0</a:t>
                      </a:r>
                      <a:r>
                        <a:rPr lang="ko-KR" altLang="en-US" sz="1400" u="none" strike="noStrike">
                          <a:solidFill>
                            <a:schemeClr val="tx2"/>
                          </a:solidFill>
                          <a:effectLst/>
                        </a:rPr>
                        <a:t>이상 </a:t>
                      </a:r>
                      <a:r>
                        <a:rPr lang="en-US" altLang="ko-KR" sz="1400" u="none" strike="noStrike">
                          <a:solidFill>
                            <a:schemeClr val="tx2"/>
                          </a:solidFill>
                          <a:effectLst/>
                        </a:rPr>
                        <a:t>200</a:t>
                      </a:r>
                      <a:r>
                        <a:rPr lang="ko-KR" altLang="en-US" sz="1400" u="none" strike="noStrike">
                          <a:solidFill>
                            <a:schemeClr val="tx2"/>
                          </a:solidFill>
                          <a:effectLst/>
                        </a:rPr>
                        <a:t>미만</a:t>
                      </a:r>
                      <a:endParaRPr lang="ko-KR" altLang="en-US" sz="1400" b="0" i="0" u="none" strike="noStrike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l" fontAlgn="ctr"/>
                      <a:r>
                        <a:rPr lang="ko-KR" altLang="en-US" sz="1400" u="none" strike="noStrike">
                          <a:solidFill>
                            <a:schemeClr val="tx2"/>
                          </a:solidFill>
                          <a:effectLst/>
                        </a:rPr>
                        <a:t>　</a:t>
                      </a:r>
                      <a:endParaRPr lang="ko-KR" altLang="en-US" sz="1400" b="0" i="0" u="none" strike="noStrike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l" fontAlgn="ctr"/>
                      <a:r>
                        <a:rPr lang="en-US" sz="1400" u="none" strike="noStrike">
                          <a:solidFill>
                            <a:schemeClr val="tx2"/>
                          </a:solidFill>
                          <a:effectLst/>
                        </a:rPr>
                        <a:t>fk  </a:t>
                      </a:r>
                      <a:endParaRPr lang="en-US" sz="1400" b="0" i="0" u="none" strike="noStrike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l" fontAlgn="ctr"/>
                      <a:r>
                        <a:rPr lang="en-US" sz="1400" u="none" strike="noStrike" dirty="0" err="1">
                          <a:solidFill>
                            <a:schemeClr val="tx2"/>
                          </a:solidFill>
                          <a:effectLst/>
                        </a:rPr>
                        <a:t>fk</a:t>
                      </a:r>
                      <a:r>
                        <a:rPr lang="en-US" sz="1400" u="none" strike="noStrike" dirty="0">
                          <a:solidFill>
                            <a:schemeClr val="tx2"/>
                          </a:solidFill>
                          <a:effectLst/>
                        </a:rPr>
                        <a:t>  </a:t>
                      </a:r>
                      <a:endParaRPr 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09550">
                <a:tc rowSpan="6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l" fontAlgn="ctr"/>
                      <a:r>
                        <a:rPr lang="en-US" sz="1400" b="1" u="none" strike="noStrike" dirty="0">
                          <a:solidFill>
                            <a:schemeClr val="tx2"/>
                          </a:solidFill>
                          <a:effectLst/>
                        </a:rPr>
                        <a:t>Data</a:t>
                      </a:r>
                      <a:endParaRPr lang="en-US" sz="1400" b="1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l" fontAlgn="ctr"/>
                      <a:r>
                        <a:rPr lang="en-US" altLang="ko-KR" sz="1400" u="none" strike="noStrike">
                          <a:solidFill>
                            <a:schemeClr val="tx2"/>
                          </a:solidFill>
                          <a:effectLst/>
                        </a:rPr>
                        <a:t>2004150051</a:t>
                      </a:r>
                      <a:endParaRPr lang="en-US" altLang="ko-KR" sz="1400" b="0" i="0" u="none" strike="noStrike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l" fontAlgn="ctr"/>
                      <a:r>
                        <a:rPr lang="ko-KR" altLang="en-US" sz="1400" u="none" strike="noStrike">
                          <a:solidFill>
                            <a:schemeClr val="tx2"/>
                          </a:solidFill>
                          <a:effectLst/>
                        </a:rPr>
                        <a:t>황도경</a:t>
                      </a:r>
                      <a:endParaRPr lang="ko-KR" altLang="en-US" sz="1400" b="0" i="0" u="none" strike="noStrike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r" fontAlgn="ctr"/>
                      <a:r>
                        <a:rPr lang="en-US" altLang="ko-KR" sz="1400" u="none" strike="noStrike">
                          <a:solidFill>
                            <a:schemeClr val="tx2"/>
                          </a:solidFill>
                          <a:effectLst/>
                        </a:rPr>
                        <a:t>25</a:t>
                      </a:r>
                      <a:endParaRPr lang="en-US" altLang="ko-KR" sz="1400" b="0" i="0" u="none" strike="noStrike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l" fontAlgn="ctr"/>
                      <a:r>
                        <a:rPr lang="ko-KR" altLang="en-US" sz="1400" u="none" strike="noStrike" dirty="0">
                          <a:solidFill>
                            <a:schemeClr val="tx2"/>
                          </a:solidFill>
                          <a:effectLst/>
                        </a:rPr>
                        <a:t>경기도 </a:t>
                      </a:r>
                      <a:r>
                        <a:rPr lang="ko-KR" altLang="en-US" sz="1400" u="none" strike="noStrike" dirty="0" err="1">
                          <a:solidFill>
                            <a:schemeClr val="tx2"/>
                          </a:solidFill>
                          <a:effectLst/>
                        </a:rPr>
                        <a:t>일산시</a:t>
                      </a:r>
                      <a:endParaRPr lang="ko-KR" alt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r" fontAlgn="ctr"/>
                      <a:r>
                        <a:rPr lang="en-US" altLang="ko-KR" sz="1400" u="none" strike="noStrike">
                          <a:solidFill>
                            <a:schemeClr val="tx2"/>
                          </a:solidFill>
                          <a:effectLst/>
                        </a:rPr>
                        <a:t>15</a:t>
                      </a:r>
                      <a:endParaRPr lang="en-US" altLang="ko-KR" sz="1400" b="0" i="0" u="none" strike="noStrike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r" fontAlgn="ctr"/>
                      <a:r>
                        <a:rPr lang="en-US" altLang="ko-KR" sz="1400" u="none" strike="noStrike">
                          <a:solidFill>
                            <a:schemeClr val="tx2"/>
                          </a:solidFill>
                          <a:effectLst/>
                        </a:rPr>
                        <a:t>100</a:t>
                      </a:r>
                      <a:endParaRPr lang="en-US" altLang="ko-KR" sz="1400" b="0" i="0" u="none" strike="noStrike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095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l" fontAlgn="ctr"/>
                      <a:r>
                        <a:rPr lang="en-US" altLang="ko-KR" sz="1400" u="none" strike="noStrike">
                          <a:solidFill>
                            <a:schemeClr val="tx2"/>
                          </a:solidFill>
                          <a:effectLst/>
                        </a:rPr>
                        <a:t>2007150006</a:t>
                      </a:r>
                      <a:endParaRPr lang="en-US" altLang="ko-KR" sz="1400" b="0" i="0" u="none" strike="noStrike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l" fontAlgn="ctr"/>
                      <a:r>
                        <a:rPr lang="ko-KR" altLang="en-US" sz="1400" u="none" strike="noStrike" dirty="0">
                          <a:solidFill>
                            <a:schemeClr val="tx2"/>
                          </a:solidFill>
                          <a:effectLst/>
                        </a:rPr>
                        <a:t>곽나리</a:t>
                      </a:r>
                      <a:endParaRPr lang="ko-KR" alt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r" fontAlgn="ctr"/>
                      <a:r>
                        <a:rPr lang="en-US" altLang="ko-KR" sz="1400" u="none" strike="noStrike" dirty="0">
                          <a:solidFill>
                            <a:schemeClr val="tx2"/>
                          </a:solidFill>
                          <a:effectLst/>
                        </a:rPr>
                        <a:t>22</a:t>
                      </a:r>
                      <a:endParaRPr lang="en-US" altLang="ko-KR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l" fontAlgn="ctr"/>
                      <a:r>
                        <a:rPr lang="ko-KR" altLang="en-US" sz="1400" u="none" strike="noStrike">
                          <a:solidFill>
                            <a:schemeClr val="tx2"/>
                          </a:solidFill>
                          <a:effectLst/>
                        </a:rPr>
                        <a:t>서울시 영등포구</a:t>
                      </a:r>
                      <a:endParaRPr lang="ko-KR" altLang="en-US" sz="1400" b="0" i="0" u="none" strike="noStrike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r" fontAlgn="ctr"/>
                      <a:r>
                        <a:rPr lang="en-US" altLang="ko-KR" sz="1400" u="none" strike="noStrike">
                          <a:solidFill>
                            <a:schemeClr val="tx2"/>
                          </a:solidFill>
                          <a:effectLst/>
                        </a:rPr>
                        <a:t>15</a:t>
                      </a:r>
                      <a:endParaRPr lang="en-US" altLang="ko-KR" sz="1400" b="0" i="0" u="none" strike="noStrike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r" fontAlgn="ctr"/>
                      <a:r>
                        <a:rPr lang="en-US" altLang="ko-KR" sz="1400" u="none" strike="noStrike" dirty="0">
                          <a:solidFill>
                            <a:schemeClr val="tx2"/>
                          </a:solidFill>
                          <a:effectLst/>
                        </a:rPr>
                        <a:t>100</a:t>
                      </a:r>
                      <a:endParaRPr lang="en-US" altLang="ko-KR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095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l" fontAlgn="ctr"/>
                      <a:r>
                        <a:rPr lang="en-US" altLang="ko-KR" sz="1400" u="none" strike="noStrike">
                          <a:solidFill>
                            <a:schemeClr val="tx2"/>
                          </a:solidFill>
                          <a:effectLst/>
                        </a:rPr>
                        <a:t>2005112033</a:t>
                      </a:r>
                      <a:endParaRPr lang="en-US" altLang="ko-KR" sz="1400" b="0" i="0" u="none" strike="noStrike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l" fontAlgn="ctr"/>
                      <a:r>
                        <a:rPr lang="ko-KR" altLang="en-US" sz="1400" u="none" strike="noStrike">
                          <a:solidFill>
                            <a:schemeClr val="tx2"/>
                          </a:solidFill>
                          <a:effectLst/>
                        </a:rPr>
                        <a:t>이민구</a:t>
                      </a:r>
                      <a:endParaRPr lang="ko-KR" altLang="en-US" sz="1400" b="0" i="0" u="none" strike="noStrike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r" fontAlgn="ctr"/>
                      <a:r>
                        <a:rPr lang="en-US" altLang="ko-KR" sz="1400" u="none" strike="noStrike" dirty="0">
                          <a:solidFill>
                            <a:schemeClr val="tx2"/>
                          </a:solidFill>
                          <a:effectLst/>
                        </a:rPr>
                        <a:t>24</a:t>
                      </a:r>
                      <a:endParaRPr lang="en-US" altLang="ko-KR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l" fontAlgn="ctr"/>
                      <a:r>
                        <a:rPr lang="ko-KR" altLang="en-US" sz="1400" u="none" strike="noStrike" dirty="0">
                          <a:solidFill>
                            <a:schemeClr val="tx2"/>
                          </a:solidFill>
                          <a:effectLst/>
                        </a:rPr>
                        <a:t>경기도 군포시</a:t>
                      </a:r>
                      <a:endParaRPr lang="ko-KR" alt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r" fontAlgn="ctr"/>
                      <a:r>
                        <a:rPr lang="en-US" altLang="ko-KR" sz="1400" u="none" strike="noStrike">
                          <a:solidFill>
                            <a:schemeClr val="tx2"/>
                          </a:solidFill>
                          <a:effectLst/>
                        </a:rPr>
                        <a:t>11</a:t>
                      </a:r>
                      <a:endParaRPr lang="en-US" altLang="ko-KR" sz="1400" b="0" i="0" u="none" strike="noStrike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r" fontAlgn="ctr"/>
                      <a:r>
                        <a:rPr lang="en-US" altLang="ko-KR" sz="1400" u="none" strike="noStrike">
                          <a:solidFill>
                            <a:schemeClr val="tx2"/>
                          </a:solidFill>
                          <a:effectLst/>
                        </a:rPr>
                        <a:t>101</a:t>
                      </a:r>
                      <a:endParaRPr lang="en-US" altLang="ko-KR" sz="1400" b="0" i="0" u="none" strike="noStrike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095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l" fontAlgn="ctr"/>
                      <a:r>
                        <a:rPr lang="en-US" altLang="ko-KR" sz="1400" u="none" strike="noStrike">
                          <a:solidFill>
                            <a:schemeClr val="tx2"/>
                          </a:solidFill>
                          <a:effectLst/>
                        </a:rPr>
                        <a:t>2007134012</a:t>
                      </a:r>
                      <a:endParaRPr lang="en-US" altLang="ko-KR" sz="1400" b="0" i="0" u="none" strike="noStrike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l" fontAlgn="ctr"/>
                      <a:r>
                        <a:rPr lang="ko-KR" altLang="en-US" sz="1400" u="none" strike="noStrike">
                          <a:solidFill>
                            <a:schemeClr val="tx2"/>
                          </a:solidFill>
                          <a:effectLst/>
                        </a:rPr>
                        <a:t>김승현</a:t>
                      </a:r>
                      <a:endParaRPr lang="ko-KR" altLang="en-US" sz="1400" b="0" i="0" u="none" strike="noStrike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r" fontAlgn="ctr"/>
                      <a:r>
                        <a:rPr lang="en-US" altLang="ko-KR" sz="1400" u="none" strike="noStrike">
                          <a:solidFill>
                            <a:schemeClr val="tx2"/>
                          </a:solidFill>
                          <a:effectLst/>
                        </a:rPr>
                        <a:t>22</a:t>
                      </a:r>
                      <a:endParaRPr lang="en-US" altLang="ko-KR" sz="1400" b="0" i="0" u="none" strike="noStrike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l" fontAlgn="ctr"/>
                      <a:r>
                        <a:rPr lang="ko-KR" altLang="en-US" sz="1400" u="none" strike="noStrike">
                          <a:solidFill>
                            <a:schemeClr val="tx2"/>
                          </a:solidFill>
                          <a:effectLst/>
                        </a:rPr>
                        <a:t>서울시 성북구</a:t>
                      </a:r>
                      <a:endParaRPr lang="ko-KR" altLang="en-US" sz="1400" b="0" i="0" u="none" strike="noStrike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r" fontAlgn="ctr"/>
                      <a:r>
                        <a:rPr lang="en-US" altLang="ko-KR" sz="1400" u="none" strike="noStrike">
                          <a:solidFill>
                            <a:schemeClr val="tx2"/>
                          </a:solidFill>
                          <a:effectLst/>
                        </a:rPr>
                        <a:t>13</a:t>
                      </a:r>
                      <a:endParaRPr lang="en-US" altLang="ko-KR" sz="1400" b="0" i="0" u="none" strike="noStrike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r" fontAlgn="ctr"/>
                      <a:r>
                        <a:rPr lang="en-US" altLang="ko-KR" sz="1400" u="none" strike="noStrike" dirty="0">
                          <a:solidFill>
                            <a:schemeClr val="tx2"/>
                          </a:solidFill>
                          <a:effectLst/>
                        </a:rPr>
                        <a:t>101</a:t>
                      </a:r>
                      <a:endParaRPr lang="en-US" altLang="ko-KR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095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l" fontAlgn="ctr"/>
                      <a:r>
                        <a:rPr lang="en-US" altLang="ko-KR" sz="1400" u="none" strike="noStrike">
                          <a:solidFill>
                            <a:schemeClr val="tx2"/>
                          </a:solidFill>
                          <a:effectLst/>
                        </a:rPr>
                        <a:t>2008170020</a:t>
                      </a:r>
                      <a:endParaRPr lang="en-US" altLang="ko-KR" sz="1400" b="0" i="0" u="none" strike="noStrike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l" fontAlgn="ctr"/>
                      <a:r>
                        <a:rPr lang="ko-KR" altLang="en-US" sz="1400" u="none" strike="noStrike">
                          <a:solidFill>
                            <a:schemeClr val="tx2"/>
                          </a:solidFill>
                          <a:effectLst/>
                        </a:rPr>
                        <a:t>박신애</a:t>
                      </a:r>
                      <a:endParaRPr lang="ko-KR" altLang="en-US" sz="1400" b="0" i="0" u="none" strike="noStrike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r" fontAlgn="ctr"/>
                      <a:r>
                        <a:rPr lang="en-US" altLang="ko-KR" sz="1400" u="none" strike="noStrike">
                          <a:solidFill>
                            <a:schemeClr val="tx2"/>
                          </a:solidFill>
                          <a:effectLst/>
                        </a:rPr>
                        <a:t>25</a:t>
                      </a:r>
                      <a:endParaRPr lang="en-US" altLang="ko-KR" sz="1400" b="0" i="0" u="none" strike="noStrike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l" fontAlgn="ctr"/>
                      <a:r>
                        <a:rPr lang="ko-KR" altLang="en-US" sz="1400" u="none" strike="noStrike">
                          <a:solidFill>
                            <a:schemeClr val="tx2"/>
                          </a:solidFill>
                          <a:effectLst/>
                        </a:rPr>
                        <a:t>경기도 일산시</a:t>
                      </a:r>
                      <a:endParaRPr lang="ko-KR" altLang="en-US" sz="1400" b="0" i="0" u="none" strike="noStrike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r" fontAlgn="ctr"/>
                      <a:r>
                        <a:rPr lang="en-US" altLang="ko-KR" sz="1400" u="none" strike="noStrike" dirty="0">
                          <a:solidFill>
                            <a:schemeClr val="tx2"/>
                          </a:solidFill>
                          <a:effectLst/>
                        </a:rPr>
                        <a:t>17</a:t>
                      </a:r>
                      <a:endParaRPr lang="en-US" altLang="ko-KR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r" fontAlgn="ctr"/>
                      <a:r>
                        <a:rPr lang="en-US" altLang="ko-KR" sz="1400" u="none" strike="noStrike" dirty="0">
                          <a:solidFill>
                            <a:schemeClr val="tx2"/>
                          </a:solidFill>
                          <a:effectLst/>
                        </a:rPr>
                        <a:t>102</a:t>
                      </a:r>
                      <a:endParaRPr lang="en-US" altLang="ko-KR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2095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l" fontAlgn="ctr"/>
                      <a:r>
                        <a:rPr lang="en-US" altLang="ko-KR" sz="1400" u="none" strike="noStrike">
                          <a:solidFill>
                            <a:schemeClr val="tx2"/>
                          </a:solidFill>
                          <a:effectLst/>
                        </a:rPr>
                        <a:t>2006170022</a:t>
                      </a:r>
                      <a:endParaRPr lang="en-US" altLang="ko-KR" sz="1400" b="0" i="0" u="none" strike="noStrike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l" fontAlgn="ctr"/>
                      <a:r>
                        <a:rPr lang="ko-KR" altLang="en-US" sz="1400" u="none" strike="noStrike" dirty="0">
                          <a:solidFill>
                            <a:schemeClr val="tx2"/>
                          </a:solidFill>
                          <a:effectLst/>
                        </a:rPr>
                        <a:t>유진이</a:t>
                      </a:r>
                      <a:endParaRPr lang="ko-KR" alt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r" fontAlgn="ctr"/>
                      <a:r>
                        <a:rPr lang="en-US" altLang="ko-KR" sz="1400" u="none" strike="noStrike" dirty="0">
                          <a:solidFill>
                            <a:schemeClr val="tx2"/>
                          </a:solidFill>
                          <a:effectLst/>
                        </a:rPr>
                        <a:t>25</a:t>
                      </a:r>
                      <a:endParaRPr lang="en-US" altLang="ko-KR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l" fontAlgn="ctr"/>
                      <a:r>
                        <a:rPr lang="ko-KR" altLang="en-US" sz="1400" u="none" strike="noStrike">
                          <a:solidFill>
                            <a:schemeClr val="tx2"/>
                          </a:solidFill>
                          <a:effectLst/>
                        </a:rPr>
                        <a:t>서울시 영등포구</a:t>
                      </a:r>
                      <a:endParaRPr lang="ko-KR" altLang="en-US" sz="1400" b="0" i="0" u="none" strike="noStrike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r" fontAlgn="ctr"/>
                      <a:r>
                        <a:rPr lang="en-US" altLang="ko-KR" sz="1400" u="none" strike="noStrike" dirty="0">
                          <a:solidFill>
                            <a:schemeClr val="tx2"/>
                          </a:solidFill>
                          <a:effectLst/>
                        </a:rPr>
                        <a:t>17</a:t>
                      </a:r>
                      <a:endParaRPr lang="en-US" altLang="ko-KR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r" fontAlgn="ctr"/>
                      <a:r>
                        <a:rPr lang="en-US" altLang="ko-KR" sz="1400" u="none" strike="noStrike" dirty="0">
                          <a:solidFill>
                            <a:schemeClr val="tx2"/>
                          </a:solidFill>
                          <a:effectLst/>
                        </a:rPr>
                        <a:t>103</a:t>
                      </a:r>
                      <a:endParaRPr lang="en-US" altLang="ko-KR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2639833" y="1351027"/>
            <a:ext cx="14419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kumimoji="0" lang="en-US" altLang="ko-KR" b="1" dirty="0" smtClean="0">
                <a:solidFill>
                  <a:schemeClr val="tx2"/>
                </a:solidFill>
                <a:latin typeface="맑은 고딕"/>
                <a:ea typeface="맑은 고딕"/>
              </a:rPr>
              <a:t>Table : prof</a:t>
            </a:r>
            <a:endParaRPr kumimoji="0" lang="ko-KR" altLang="en-US" b="1" dirty="0">
              <a:solidFill>
                <a:schemeClr val="tx2"/>
              </a:solidFill>
              <a:latin typeface="맑은 고딕"/>
              <a:ea typeface="맑은 고딕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384034" y="1345347"/>
            <a:ext cx="14854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kumimoji="0" lang="en-US" altLang="ko-KR" b="1" dirty="0" smtClean="0">
                <a:solidFill>
                  <a:schemeClr val="tx2"/>
                </a:solidFill>
                <a:latin typeface="맑은 고딕"/>
                <a:ea typeface="맑은 고딕"/>
              </a:rPr>
              <a:t>Table : </a:t>
            </a:r>
            <a:r>
              <a:rPr kumimoji="0" lang="en-US" altLang="ko-KR" b="1" dirty="0" err="1" smtClean="0">
                <a:solidFill>
                  <a:schemeClr val="tx2"/>
                </a:solidFill>
                <a:latin typeface="맑은 고딕"/>
                <a:ea typeface="맑은 고딕"/>
              </a:rPr>
              <a:t>dept</a:t>
            </a:r>
            <a:endParaRPr kumimoji="0" lang="ko-KR" altLang="en-US" b="1" dirty="0">
              <a:solidFill>
                <a:schemeClr val="tx2"/>
              </a:solidFill>
              <a:latin typeface="맑은 고딕"/>
              <a:ea typeface="맑은 고딕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567610" y="3727291"/>
            <a:ext cx="1818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kumimoji="0" lang="en-US" altLang="ko-KR" b="1" dirty="0" smtClean="0">
                <a:solidFill>
                  <a:schemeClr val="tx2"/>
                </a:solidFill>
                <a:latin typeface="맑은 고딕"/>
                <a:ea typeface="맑은 고딕"/>
              </a:rPr>
              <a:t>Table : student</a:t>
            </a:r>
            <a:endParaRPr kumimoji="0" lang="ko-KR" altLang="en-US" b="1" dirty="0">
              <a:solidFill>
                <a:schemeClr val="tx2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464828126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200" dirty="0" smtClean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오라클 사용자 생성 및 권한 주기</a:t>
            </a:r>
            <a:r>
              <a:rPr lang="en-US" altLang="ko-KR" sz="3200" dirty="0" smtClean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(p.129 </a:t>
            </a:r>
            <a:r>
              <a:rPr lang="ko-KR" altLang="en-US" sz="3200" dirty="0" smtClean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참조</a:t>
            </a:r>
            <a:r>
              <a:rPr lang="en-US" altLang="ko-KR" sz="3200" dirty="0" smtClean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3200" dirty="0">
              <a:solidFill>
                <a:schemeClr val="tx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사용자 생성</a:t>
            </a:r>
            <a:endParaRPr lang="en-US" altLang="ko-KR" dirty="0" smtClean="0"/>
          </a:p>
          <a:p>
            <a:pPr marL="393700" lvl="1" indent="0">
              <a:buNone/>
            </a:pPr>
            <a:r>
              <a:rPr lang="en-US" altLang="ko-KR" sz="1800" dirty="0" smtClean="0"/>
              <a:t>CREATE </a:t>
            </a:r>
            <a:r>
              <a:rPr lang="en-US" altLang="ko-KR" sz="1800" dirty="0"/>
              <a:t>USER </a:t>
            </a:r>
            <a:r>
              <a:rPr lang="en-US" altLang="ko-KR" sz="1800" dirty="0" smtClean="0"/>
              <a:t>test </a:t>
            </a:r>
            <a:r>
              <a:rPr lang="en-US" altLang="ko-KR" sz="1800" dirty="0"/>
              <a:t>IDENTIFIED BY </a:t>
            </a:r>
            <a:r>
              <a:rPr lang="en-US" altLang="ko-KR" sz="1800" dirty="0" smtClean="0"/>
              <a:t>1234 </a:t>
            </a:r>
          </a:p>
          <a:p>
            <a:pPr marL="393700" lvl="1" indent="0">
              <a:buNone/>
            </a:pPr>
            <a:r>
              <a:rPr lang="en-US" altLang="ko-KR" sz="1800" dirty="0" smtClean="0"/>
              <a:t>DEFAULT </a:t>
            </a:r>
            <a:r>
              <a:rPr lang="en-US" altLang="ko-KR" sz="1800" dirty="0"/>
              <a:t>TABLESPACE </a:t>
            </a:r>
            <a:r>
              <a:rPr lang="en-US" altLang="ko-KR" sz="1800" dirty="0" smtClean="0"/>
              <a:t>users </a:t>
            </a:r>
          </a:p>
          <a:p>
            <a:pPr marL="393700" lvl="1" indent="0">
              <a:buNone/>
            </a:pPr>
            <a:r>
              <a:rPr lang="en-US" altLang="ko-KR" sz="1800" dirty="0" smtClean="0"/>
              <a:t>TEMPORARY </a:t>
            </a:r>
            <a:r>
              <a:rPr lang="en-US" altLang="ko-KR" sz="1800" dirty="0"/>
              <a:t>TABLESPACE </a:t>
            </a:r>
            <a:r>
              <a:rPr lang="en-US" altLang="ko-KR" sz="1800" dirty="0" smtClean="0"/>
              <a:t>temp;</a:t>
            </a:r>
          </a:p>
          <a:p>
            <a:r>
              <a:rPr lang="ko-KR" altLang="en-US" dirty="0" smtClean="0"/>
              <a:t>권한 주기</a:t>
            </a:r>
            <a:endParaRPr lang="en-US" altLang="ko-KR" dirty="0" smtClean="0"/>
          </a:p>
          <a:p>
            <a:pPr marL="393700" lvl="1" indent="0">
              <a:buNone/>
            </a:pPr>
            <a:r>
              <a:rPr lang="en-US" altLang="ko-KR" dirty="0" smtClean="0"/>
              <a:t>GRANT connect, resource</a:t>
            </a:r>
            <a:r>
              <a:rPr lang="en-US" altLang="ko-KR" dirty="0"/>
              <a:t>, dba</a:t>
            </a:r>
            <a:r>
              <a:rPr lang="en-US" altLang="ko-KR" dirty="0" smtClean="0"/>
              <a:t> TO test; </a:t>
            </a:r>
          </a:p>
          <a:p>
            <a:r>
              <a:rPr lang="ko-KR" altLang="en-US" dirty="0" smtClean="0"/>
              <a:t>접속하기</a:t>
            </a:r>
            <a:endParaRPr lang="en-US" altLang="ko-KR" dirty="0" smtClean="0"/>
          </a:p>
          <a:p>
            <a:pPr marL="393700" lvl="1" indent="0">
              <a:buNone/>
            </a:pPr>
            <a:r>
              <a:rPr lang="en-US" altLang="ko-KR" dirty="0" err="1" smtClean="0"/>
              <a:t>sqlplus</a:t>
            </a:r>
            <a:r>
              <a:rPr lang="en-US" altLang="ko-KR" dirty="0" smtClean="0"/>
              <a:t> test/1234</a:t>
            </a:r>
            <a:r>
              <a:rPr lang="ko-KR" altLang="en-US" dirty="0"/>
              <a:t/>
            </a:r>
            <a:br>
              <a:rPr lang="ko-KR" altLang="en-US" dirty="0"/>
            </a:br>
            <a:r>
              <a:rPr lang="ko-KR" altLang="en-US" dirty="0"/>
              <a:t/>
            </a:r>
            <a:br>
              <a:rPr lang="ko-KR" altLang="en-US" dirty="0"/>
            </a:br>
            <a:r>
              <a:rPr lang="ko-KR" altLang="en-US" dirty="0"/>
              <a:t/>
            </a:r>
            <a:br>
              <a:rPr lang="ko-KR" altLang="en-US" dirty="0"/>
            </a:b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4장. 관계 대수와 SQL</a:t>
            </a: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847961E-B4B3-4301-9757-92DDAE5BEE2D}" type="slidenum">
              <a:rPr lang="en-US" altLang="ko-KR" smtClean="0"/>
              <a:pPr>
                <a:defRPr/>
              </a:pPr>
              <a:t>28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741867866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4장. 관계 대수와 SQL</a:t>
            </a:r>
            <a:endParaRPr lang="en-US" altLang="ko-KR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3B36F0B-5045-41DC-AE06-3CCD8F32E4CA}" type="slidenum">
              <a:rPr lang="en-US" altLang="ko-KR" smtClean="0"/>
              <a:pPr>
                <a:defRPr/>
              </a:pPr>
              <a:t>29</a:t>
            </a:fld>
            <a:endParaRPr lang="en-US" altLang="ko-KR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084" y="307398"/>
            <a:ext cx="6657975" cy="180975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085" y="2289610"/>
            <a:ext cx="5238751" cy="180022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9865" y="2289610"/>
            <a:ext cx="5276851" cy="153352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2259" y="4089833"/>
            <a:ext cx="9105900" cy="255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440334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오라클 </a:t>
            </a:r>
            <a:r>
              <a:rPr lang="en-US" altLang="ko-KR" dirty="0" smtClean="0"/>
              <a:t>XE 11g R2 </a:t>
            </a:r>
            <a:r>
              <a:rPr lang="ko-KR" altLang="en-US" dirty="0" smtClean="0"/>
              <a:t>설치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2969" y="850900"/>
            <a:ext cx="11739033" cy="5130800"/>
          </a:xfrm>
        </p:spPr>
        <p:txBody>
          <a:bodyPr/>
          <a:lstStyle/>
          <a:p>
            <a:r>
              <a:rPr lang="en-US" altLang="ko-KR" dirty="0" smtClean="0"/>
              <a:t>XE(Express </a:t>
            </a:r>
            <a:r>
              <a:rPr lang="en-US" altLang="ko-KR" dirty="0"/>
              <a:t>Edition) </a:t>
            </a:r>
            <a:r>
              <a:rPr lang="en-US" altLang="ko-KR" dirty="0" smtClean="0"/>
              <a:t>– </a:t>
            </a:r>
          </a:p>
          <a:p>
            <a:pPr lvl="1"/>
            <a:r>
              <a:rPr lang="en-US" altLang="ko-KR" dirty="0" smtClean="0">
                <a:hlinkClick r:id="rId2"/>
              </a:rPr>
              <a:t>https</a:t>
            </a:r>
            <a:r>
              <a:rPr lang="en-US" altLang="ko-KR" dirty="0">
                <a:hlinkClick r:id="rId2"/>
              </a:rPr>
              <a:t>://</a:t>
            </a:r>
            <a:r>
              <a:rPr lang="en-US" altLang="ko-KR" dirty="0" smtClean="0">
                <a:hlinkClick r:id="rId2"/>
              </a:rPr>
              <a:t>www.oracle.com/technetwork/database/enterprise-edition/downloads/index.html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11173884" y="6857841"/>
            <a:ext cx="762000" cy="228600"/>
          </a:xfrm>
        </p:spPr>
        <p:txBody>
          <a:bodyPr>
            <a:normAutofit fontScale="47500" lnSpcReduction="20000"/>
          </a:bodyPr>
          <a:lstStyle/>
          <a:p>
            <a:pPr>
              <a:defRPr/>
            </a:pPr>
            <a:fld id="{EB6AE4BD-2105-4C3B-99FF-BF6C9F529836}" type="slidenum">
              <a:rPr lang="en-US" altLang="ko-KR" smtClean="0">
                <a:solidFill>
                  <a:srgbClr val="D1E5F9">
                    <a:lumMod val="10000"/>
                  </a:srgbClr>
                </a:solidFill>
              </a:rPr>
              <a:pPr>
                <a:defRPr/>
              </a:pPr>
              <a:t>3</a:t>
            </a:fld>
            <a:endParaRPr lang="en-US" altLang="ko-KR">
              <a:solidFill>
                <a:srgbClr val="D1E5F9">
                  <a:lumMod val="10000"/>
                </a:srgb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635" y="2266080"/>
            <a:ext cx="8189944" cy="4364773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3367670" y="4514499"/>
            <a:ext cx="2531327" cy="14496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9335513" y="2232629"/>
            <a:ext cx="2688557" cy="8125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 smtClean="0">
                <a:solidFill>
                  <a:schemeClr val="tx2"/>
                </a:solidFill>
              </a:rPr>
              <a:t>파일명 </a:t>
            </a:r>
            <a:r>
              <a:rPr lang="en-US" altLang="ko-KR" b="1" dirty="0" smtClean="0">
                <a:solidFill>
                  <a:schemeClr val="tx2"/>
                </a:solidFill>
              </a:rPr>
              <a:t>: </a:t>
            </a:r>
          </a:p>
          <a:p>
            <a:r>
              <a:rPr lang="ko-KR" altLang="en-US" b="1" dirty="0" smtClean="0">
                <a:solidFill>
                  <a:schemeClr val="tx2"/>
                </a:solidFill>
              </a:rPr>
              <a:t>OracleXE112_Win64.zip</a:t>
            </a:r>
            <a:endParaRPr lang="ko-KR" altLang="en-US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0762123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Sql</a:t>
            </a:r>
            <a:r>
              <a:rPr lang="en-US" altLang="ko-KR" dirty="0" smtClean="0"/>
              <a:t>*plus </a:t>
            </a:r>
            <a:r>
              <a:rPr lang="ko-KR" altLang="en-US" dirty="0" smtClean="0"/>
              <a:t>명령어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4장. 관계 대수와 SQL</a:t>
            </a: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847961E-B4B3-4301-9757-92DDAE5BEE2D}" type="slidenum">
              <a:rPr lang="en-US" altLang="ko-KR" smtClean="0"/>
              <a:pPr>
                <a:defRPr/>
              </a:pPr>
              <a:t>30</a:t>
            </a:fld>
            <a:endParaRPr lang="en-US" altLang="ko-KR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933450"/>
            <a:ext cx="10515600" cy="499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654928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sql</a:t>
            </a:r>
            <a:r>
              <a:rPr lang="en-US" altLang="ko-KR" dirty="0" smtClean="0"/>
              <a:t>*plus</a:t>
            </a:r>
            <a:r>
              <a:rPr lang="ko-KR" altLang="en-US" dirty="0" smtClean="0"/>
              <a:t>의 주요 명령어</a:t>
            </a:r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284515" y="850900"/>
            <a:ext cx="10467222" cy="5811838"/>
          </a:xfrm>
        </p:spPr>
        <p:txBody>
          <a:bodyPr/>
          <a:lstStyle/>
          <a:p>
            <a:r>
              <a:rPr lang="en-US" altLang="ko-KR" sz="1800" dirty="0" smtClean="0"/>
              <a:t>DB(</a:t>
            </a:r>
            <a:r>
              <a:rPr lang="ko-KR" altLang="en-US" sz="1800" dirty="0" smtClean="0"/>
              <a:t>사용자</a:t>
            </a:r>
            <a:r>
              <a:rPr lang="en-US" altLang="ko-KR" sz="1800" dirty="0" smtClean="0"/>
              <a:t>)  </a:t>
            </a:r>
            <a:r>
              <a:rPr lang="ko-KR" altLang="en-US" sz="1800" dirty="0" smtClean="0"/>
              <a:t>연결하기</a:t>
            </a:r>
            <a:endParaRPr lang="en-US" altLang="ko-KR" sz="1800" dirty="0" smtClean="0"/>
          </a:p>
          <a:p>
            <a:endParaRPr lang="en-US" altLang="ko-KR" sz="1800" dirty="0"/>
          </a:p>
          <a:p>
            <a:r>
              <a:rPr lang="ko-KR" altLang="en-US" sz="1800" dirty="0" smtClean="0"/>
              <a:t>현재 </a:t>
            </a:r>
            <a:r>
              <a:rPr lang="en-US" altLang="ko-KR" sz="1800" dirty="0" smtClean="0"/>
              <a:t>DB </a:t>
            </a:r>
            <a:r>
              <a:rPr lang="ko-KR" altLang="en-US" sz="1800" dirty="0" smtClean="0"/>
              <a:t>알아내기</a:t>
            </a:r>
            <a:endParaRPr lang="en-US" altLang="ko-KR" sz="1800" dirty="0" smtClean="0"/>
          </a:p>
          <a:p>
            <a:endParaRPr lang="en-US" altLang="ko-KR" sz="1800" dirty="0" smtClean="0"/>
          </a:p>
          <a:p>
            <a:r>
              <a:rPr lang="ko-KR" altLang="en-US" sz="1800" dirty="0" err="1" smtClean="0"/>
              <a:t>실행문과</a:t>
            </a:r>
            <a:r>
              <a:rPr lang="ko-KR" altLang="en-US" sz="1800" dirty="0" smtClean="0"/>
              <a:t> 실행결과 저장하기</a:t>
            </a:r>
            <a:endParaRPr lang="en-US" altLang="ko-KR" sz="1800" dirty="0" smtClean="0"/>
          </a:p>
          <a:p>
            <a:endParaRPr lang="en-US" altLang="ko-KR" sz="1800" dirty="0"/>
          </a:p>
          <a:p>
            <a:r>
              <a:rPr lang="ko-KR" altLang="en-US" sz="1800" dirty="0" smtClean="0"/>
              <a:t>화면 지우기</a:t>
            </a:r>
            <a:endParaRPr lang="en-US" altLang="ko-KR" sz="1800" dirty="0" smtClean="0"/>
          </a:p>
          <a:p>
            <a:endParaRPr lang="en-US" altLang="ko-KR" sz="1800" dirty="0" smtClean="0"/>
          </a:p>
          <a:p>
            <a:r>
              <a:rPr lang="ko-KR" altLang="en-US" sz="1800" dirty="0" smtClean="0"/>
              <a:t>화면에 보이는 열 길이 설정하기</a:t>
            </a:r>
            <a:endParaRPr lang="en-US" altLang="ko-KR" sz="1800" dirty="0" smtClean="0"/>
          </a:p>
          <a:p>
            <a:endParaRPr lang="en-US" altLang="ko-KR" sz="1800" dirty="0" smtClean="0"/>
          </a:p>
          <a:p>
            <a:r>
              <a:rPr lang="en-US" altLang="ko-KR" sz="1800" dirty="0" err="1" smtClean="0"/>
              <a:t>College.sql</a:t>
            </a:r>
            <a:r>
              <a:rPr lang="en-US" altLang="ko-KR" sz="1800" dirty="0" smtClean="0"/>
              <a:t> </a:t>
            </a:r>
            <a:r>
              <a:rPr lang="ko-KR" altLang="en-US" sz="1800" dirty="0" smtClean="0"/>
              <a:t>파일을 실행하기</a:t>
            </a:r>
            <a:endParaRPr lang="en-US" altLang="ko-KR" sz="1800" dirty="0" smtClean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4장. 관계 대수와 SQL</a:t>
            </a: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847961E-B4B3-4301-9757-92DDAE5BEE2D}" type="slidenum">
              <a:rPr lang="en-US" altLang="ko-KR" smtClean="0"/>
              <a:pPr>
                <a:defRPr/>
              </a:pPr>
              <a:t>31</a:t>
            </a:fld>
            <a:endParaRPr lang="en-US" altLang="ko-KR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0651" y="925266"/>
            <a:ext cx="3838575" cy="561975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0366" y="2392852"/>
            <a:ext cx="5134403" cy="2273910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9835" y="3453874"/>
            <a:ext cx="2724151" cy="343207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98594" y="4990831"/>
            <a:ext cx="7523544" cy="429426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00024" y="4287851"/>
            <a:ext cx="3962400" cy="342900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73986" y="1570037"/>
            <a:ext cx="2638425" cy="628650"/>
          </a:xfrm>
          <a:prstGeom prst="rect">
            <a:avLst/>
          </a:prstGeom>
          <a:ln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1548241502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질의문</a:t>
            </a:r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4장. 관계 대수와 SQL</a:t>
            </a:r>
            <a:endParaRPr lang="en-US" altLang="ko-KR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3B36F0B-5045-41DC-AE06-3CCD8F32E4CA}" type="slidenum">
              <a:rPr lang="en-US" altLang="ko-KR" smtClean="0"/>
              <a:pPr>
                <a:defRPr/>
              </a:pPr>
              <a:t>32</a:t>
            </a:fld>
            <a:endParaRPr lang="en-US" altLang="ko-KR"/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455084" y="972642"/>
            <a:ext cx="11544421" cy="5472608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346075" indent="-346075" algn="l" rtl="0" eaLnBrk="1" fontAlgn="base" latinLnBrk="1" hangingPunct="1">
              <a:spcBef>
                <a:spcPts val="1800"/>
              </a:spcBef>
              <a:spcAft>
                <a:spcPct val="0"/>
              </a:spcAft>
              <a:buFont typeface="Arial" pitchFamily="34" charset="0"/>
              <a:buChar char="•"/>
              <a:defRPr sz="2400" kern="1200">
                <a:solidFill>
                  <a:srgbClr val="05172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739775" indent="-282575" algn="l" rtl="0" eaLnBrk="1" fontAlgn="base" latinLnBrk="1" hangingPunct="1">
              <a:spcBef>
                <a:spcPts val="1200"/>
              </a:spcBef>
              <a:spcAft>
                <a:spcPct val="0"/>
              </a:spcAft>
              <a:buFont typeface="Arial" pitchFamily="34" charset="0"/>
              <a:buChar char="•"/>
              <a:defRPr sz="2000" kern="1200">
                <a:solidFill>
                  <a:srgbClr val="05172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rtl="0" eaLnBrk="1" fontAlgn="base" latinLnBrk="1" hangingPunct="1"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kern="1200">
                <a:solidFill>
                  <a:srgbClr val="05172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rtl="0" eaLnBrk="1" fontAlgn="base" latinLnBrk="1" hangingPunct="1"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rgbClr val="05172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rtl="0" eaLnBrk="1" fontAlgn="base" latinLnBrk="1" hangingPunct="1"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rgbClr val="05172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kumimoji="0" lang="en-US" altLang="ko-KR" dirty="0" smtClean="0"/>
              <a:t>Student</a:t>
            </a:r>
            <a:r>
              <a:rPr kumimoji="0" lang="ko-KR" altLang="en-US" dirty="0" smtClean="0"/>
              <a:t>에서 나이가</a:t>
            </a:r>
            <a:r>
              <a:rPr kumimoji="0" lang="en-US" altLang="ko-KR" dirty="0" smtClean="0"/>
              <a:t>22</a:t>
            </a:r>
            <a:r>
              <a:rPr kumimoji="0" lang="ko-KR" altLang="en-US" dirty="0" smtClean="0"/>
              <a:t>살인 학생을 </a:t>
            </a:r>
            <a:r>
              <a:rPr kumimoji="0" lang="ko-KR" altLang="en-US" dirty="0" err="1" smtClean="0"/>
              <a:t>검색하시오</a:t>
            </a:r>
            <a:r>
              <a:rPr kumimoji="0" lang="en-US" altLang="ko-KR" dirty="0" smtClean="0"/>
              <a:t>.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kumimoji="0" lang="en-US" altLang="ko-KR" dirty="0" smtClean="0"/>
              <a:t>Student</a:t>
            </a:r>
            <a:r>
              <a:rPr kumimoji="0" lang="ko-KR" altLang="en-US" dirty="0" smtClean="0"/>
              <a:t>에서 </a:t>
            </a:r>
            <a:r>
              <a:rPr kumimoji="0" lang="ko-KR" altLang="en-US" dirty="0" err="1" smtClean="0"/>
              <a:t>학과코드</a:t>
            </a:r>
            <a:r>
              <a:rPr kumimoji="0" lang="en-US" altLang="ko-KR" dirty="0" smtClean="0"/>
              <a:t>(</a:t>
            </a:r>
            <a:r>
              <a:rPr kumimoji="0" lang="en-US" altLang="ko-KR" dirty="0" err="1" smtClean="0"/>
              <a:t>d_id</a:t>
            </a:r>
            <a:r>
              <a:rPr kumimoji="0" lang="en-US" altLang="ko-KR" dirty="0" smtClean="0"/>
              <a:t>)</a:t>
            </a:r>
            <a:r>
              <a:rPr kumimoji="0" lang="ko-KR" altLang="en-US" dirty="0" smtClean="0"/>
              <a:t>를 </a:t>
            </a:r>
            <a:r>
              <a:rPr kumimoji="0" lang="ko-KR" altLang="en-US" dirty="0" err="1" smtClean="0"/>
              <a:t>검색하시오</a:t>
            </a:r>
            <a:r>
              <a:rPr kumimoji="0" lang="en-US" altLang="ko-KR" dirty="0" smtClean="0"/>
              <a:t>- </a:t>
            </a:r>
            <a:r>
              <a:rPr kumimoji="0" lang="ko-KR" altLang="en-US" dirty="0" err="1" smtClean="0"/>
              <a:t>중복제거</a:t>
            </a:r>
            <a:endParaRPr kumimoji="0" lang="ko-KR" altLang="en-US" dirty="0" smtClean="0"/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kumimoji="0" lang="en-US" altLang="ko-KR" dirty="0" smtClean="0"/>
              <a:t>student</a:t>
            </a:r>
            <a:r>
              <a:rPr kumimoji="0" lang="ko-KR" altLang="en-US" dirty="0" smtClean="0"/>
              <a:t>에서</a:t>
            </a:r>
            <a:r>
              <a:rPr kumimoji="0" lang="en-US" altLang="ko-KR" dirty="0" smtClean="0"/>
              <a:t>'</a:t>
            </a:r>
            <a:r>
              <a:rPr kumimoji="0" lang="ko-KR" altLang="en-US" dirty="0" smtClean="0"/>
              <a:t>경기도</a:t>
            </a:r>
            <a:r>
              <a:rPr kumimoji="0" lang="en-US" altLang="ko-KR" dirty="0" smtClean="0"/>
              <a:t>'</a:t>
            </a:r>
            <a:r>
              <a:rPr kumimoji="0" lang="ko-KR" altLang="en-US" dirty="0" smtClean="0"/>
              <a:t>에 사는 학생들을 </a:t>
            </a:r>
            <a:r>
              <a:rPr kumimoji="0" lang="ko-KR" altLang="en-US" dirty="0" err="1" smtClean="0"/>
              <a:t>검색하시오</a:t>
            </a:r>
            <a:r>
              <a:rPr kumimoji="0" lang="en-US" altLang="ko-KR" dirty="0" smtClean="0"/>
              <a:t>.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kumimoji="0" lang="en-US" altLang="ko-KR" dirty="0" smtClean="0"/>
              <a:t>'</a:t>
            </a:r>
            <a:r>
              <a:rPr kumimoji="0" lang="ko-KR" altLang="en-US" dirty="0" smtClean="0"/>
              <a:t>전자공학과</a:t>
            </a:r>
            <a:r>
              <a:rPr kumimoji="0" lang="en-US" altLang="ko-KR" dirty="0" smtClean="0"/>
              <a:t>'</a:t>
            </a:r>
            <a:r>
              <a:rPr kumimoji="0" lang="ko-KR" altLang="en-US" dirty="0" smtClean="0"/>
              <a:t>에 다니면서 </a:t>
            </a:r>
            <a:r>
              <a:rPr kumimoji="0" lang="en-US" altLang="ko-KR" dirty="0" smtClean="0"/>
              <a:t>'</a:t>
            </a:r>
            <a:r>
              <a:rPr kumimoji="0" lang="ko-KR" altLang="en-US" dirty="0" smtClean="0"/>
              <a:t>김</a:t>
            </a:r>
            <a:r>
              <a:rPr kumimoji="0" lang="en-US" altLang="ko-KR" dirty="0" smtClean="0"/>
              <a:t>'</a:t>
            </a:r>
            <a:r>
              <a:rPr kumimoji="0" lang="ko-KR" altLang="en-US" dirty="0" smtClean="0"/>
              <a:t>씨 성을 갖는 사람의 이름을 </a:t>
            </a:r>
            <a:r>
              <a:rPr kumimoji="0" lang="ko-KR" altLang="en-US" dirty="0" err="1" smtClean="0"/>
              <a:t>검색하시오</a:t>
            </a:r>
            <a:endParaRPr kumimoji="0" lang="ko-KR" altLang="en-US" dirty="0" smtClean="0"/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kumimoji="0" lang="en-US" altLang="ko-KR" dirty="0" smtClean="0"/>
              <a:t>student </a:t>
            </a:r>
            <a:r>
              <a:rPr kumimoji="0" lang="ko-KR" altLang="en-US" dirty="0" smtClean="0"/>
              <a:t>테이블에서 나이가 </a:t>
            </a:r>
            <a:r>
              <a:rPr kumimoji="0" lang="en-US" altLang="ko-KR" dirty="0" smtClean="0"/>
              <a:t>20~23</a:t>
            </a:r>
            <a:r>
              <a:rPr kumimoji="0" lang="ko-KR" altLang="en-US" dirty="0" smtClean="0"/>
              <a:t>사이인 학생의 이름을 </a:t>
            </a:r>
            <a:r>
              <a:rPr kumimoji="0" lang="ko-KR" altLang="en-US" dirty="0" err="1" smtClean="0"/>
              <a:t>검색하시오</a:t>
            </a:r>
            <a:r>
              <a:rPr kumimoji="0" lang="en-US" altLang="ko-KR" dirty="0" smtClean="0"/>
              <a:t>.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kumimoji="0" lang="ko-KR" altLang="en-US" dirty="0" smtClean="0"/>
              <a:t>모든 학생들이 속한 학과의 이름을 </a:t>
            </a:r>
            <a:r>
              <a:rPr kumimoji="0" lang="ko-KR" altLang="en-US" dirty="0" err="1" smtClean="0"/>
              <a:t>검색하시오</a:t>
            </a:r>
            <a:r>
              <a:rPr kumimoji="0" lang="en-US" altLang="ko-KR" dirty="0" smtClean="0"/>
              <a:t>.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kumimoji="0" lang="ko-KR" altLang="en-US" dirty="0" smtClean="0"/>
              <a:t>학과별 가장 앞의 학번을 검색하고 </a:t>
            </a:r>
            <a:r>
              <a:rPr kumimoji="0" lang="en-US" altLang="ko-KR" dirty="0" err="1" smtClean="0"/>
              <a:t>d_id</a:t>
            </a:r>
            <a:r>
              <a:rPr kumimoji="0" lang="ko-KR" altLang="en-US" dirty="0" smtClean="0"/>
              <a:t>를 기준으로 오름차순 </a:t>
            </a:r>
            <a:r>
              <a:rPr kumimoji="0" lang="ko-KR" altLang="en-US" dirty="0" err="1" smtClean="0"/>
              <a:t>정렬하시오</a:t>
            </a:r>
            <a:r>
              <a:rPr kumimoji="0" lang="en-US" altLang="ko-KR" dirty="0" smtClean="0"/>
              <a:t>.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kumimoji="0" lang="en-US" altLang="ko-KR" dirty="0" err="1" smtClean="0"/>
              <a:t>d_id</a:t>
            </a:r>
            <a:r>
              <a:rPr kumimoji="0" lang="ko-KR" altLang="en-US" dirty="0" smtClean="0"/>
              <a:t>가 </a:t>
            </a:r>
            <a:r>
              <a:rPr kumimoji="0" lang="en-US" altLang="ko-KR" dirty="0" smtClean="0"/>
              <a:t>15~20</a:t>
            </a:r>
            <a:r>
              <a:rPr kumimoji="0" lang="ko-KR" altLang="en-US" dirty="0" smtClean="0"/>
              <a:t>인 학생들을 검색하여 </a:t>
            </a:r>
            <a:r>
              <a:rPr kumimoji="0" lang="en-US" altLang="ko-KR" dirty="0" err="1" smtClean="0"/>
              <a:t>d_id</a:t>
            </a:r>
            <a:r>
              <a:rPr kumimoji="0" lang="ko-KR" altLang="en-US" dirty="0" smtClean="0"/>
              <a:t>로 오름차순</a:t>
            </a:r>
            <a:r>
              <a:rPr kumimoji="0" lang="en-US" altLang="ko-KR" dirty="0" smtClean="0"/>
              <a:t>, </a:t>
            </a:r>
            <a:r>
              <a:rPr kumimoji="0" lang="en-US" altLang="ko-KR" dirty="0" err="1" smtClean="0"/>
              <a:t>s_name</a:t>
            </a:r>
            <a:r>
              <a:rPr kumimoji="0" lang="ko-KR" altLang="en-US" dirty="0" smtClean="0"/>
              <a:t>으로 내림차순 하시오</a:t>
            </a:r>
            <a:r>
              <a:rPr kumimoji="0" lang="en-US" altLang="ko-KR" dirty="0" smtClean="0"/>
              <a:t>.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kumimoji="0" lang="en-US" altLang="ko-KR" dirty="0" smtClean="0"/>
              <a:t>'</a:t>
            </a:r>
            <a:r>
              <a:rPr kumimoji="0" lang="ko-KR" altLang="en-US" dirty="0" err="1" smtClean="0"/>
              <a:t>황도경</a:t>
            </a:r>
            <a:r>
              <a:rPr kumimoji="0" lang="en-US" altLang="ko-KR" dirty="0" smtClean="0"/>
              <a:t>'</a:t>
            </a:r>
            <a:r>
              <a:rPr kumimoji="0" lang="ko-KR" altLang="en-US" dirty="0" smtClean="0"/>
              <a:t>이 소속된 </a:t>
            </a:r>
            <a:r>
              <a:rPr kumimoji="0" lang="ko-KR" altLang="en-US" dirty="0" err="1" smtClean="0"/>
              <a:t>학과거나</a:t>
            </a:r>
            <a:r>
              <a:rPr kumimoji="0" lang="ko-KR" altLang="en-US" dirty="0" smtClean="0"/>
              <a:t> </a:t>
            </a:r>
            <a:r>
              <a:rPr kumimoji="0" lang="en-US" altLang="ko-KR" dirty="0" smtClean="0"/>
              <a:t>'</a:t>
            </a:r>
            <a:r>
              <a:rPr kumimoji="0" lang="ko-KR" altLang="en-US" dirty="0" smtClean="0"/>
              <a:t>전자공학과</a:t>
            </a:r>
            <a:r>
              <a:rPr kumimoji="0" lang="en-US" altLang="ko-KR" dirty="0" smtClean="0"/>
              <a:t>‘</a:t>
            </a:r>
            <a:r>
              <a:rPr kumimoji="0" lang="ko-KR" altLang="en-US" dirty="0" smtClean="0"/>
              <a:t>의 </a:t>
            </a:r>
            <a:r>
              <a:rPr kumimoji="0" lang="ko-KR" altLang="en-US" dirty="0" err="1" smtClean="0"/>
              <a:t>학과번호를</a:t>
            </a:r>
            <a:r>
              <a:rPr kumimoji="0" lang="ko-KR" altLang="en-US" dirty="0" smtClean="0"/>
              <a:t> </a:t>
            </a:r>
            <a:r>
              <a:rPr kumimoji="0" lang="ko-KR" altLang="en-US" smtClean="0"/>
              <a:t>검색하시오</a:t>
            </a:r>
            <a:r>
              <a:rPr kumimoji="0" lang="en-US" altLang="ko-KR" smtClean="0"/>
              <a:t>.</a:t>
            </a:r>
            <a:endParaRPr kumimoji="0" lang="en-US" altLang="ko-KR" dirty="0" smtClean="0"/>
          </a:p>
          <a:p>
            <a:pPr>
              <a:lnSpc>
                <a:spcPct val="100000"/>
              </a:lnSpc>
            </a:pPr>
            <a:endParaRPr kumimoji="0" lang="ko-KR" altLang="en-US" dirty="0" smtClean="0"/>
          </a:p>
          <a:p>
            <a:pPr>
              <a:lnSpc>
                <a:spcPct val="100000"/>
              </a:lnSpc>
            </a:pPr>
            <a:endParaRPr kumimoji="0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90670130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4" name="Rectangle 2"/>
          <p:cNvSpPr>
            <a:spLocks noGrp="1" noChangeArrowheads="1"/>
          </p:cNvSpPr>
          <p:nvPr>
            <p:ph idx="1"/>
          </p:nvPr>
        </p:nvSpPr>
        <p:spPr>
          <a:xfrm>
            <a:off x="1879600" y="1471613"/>
            <a:ext cx="8458200" cy="4902200"/>
          </a:xfrm>
        </p:spPr>
        <p:txBody>
          <a:bodyPr/>
          <a:lstStyle/>
          <a:p>
            <a:pPr eaLnBrk="1" hangingPunct="1">
              <a:lnSpc>
                <a:spcPct val="140000"/>
              </a:lnSpc>
              <a:spcBef>
                <a:spcPct val="0"/>
              </a:spcBef>
            </a:pPr>
            <a:r>
              <a:rPr lang="en-US" altLang="ko-KR" b="1" dirty="0" smtClean="0"/>
              <a:t>SELECT</a:t>
            </a:r>
            <a:r>
              <a:rPr lang="ko-KR" altLang="en-US" b="1" dirty="0" smtClean="0"/>
              <a:t>문</a:t>
            </a:r>
          </a:p>
          <a:p>
            <a:pPr lvl="1" algn="just" eaLnBrk="1" hangingPunct="1">
              <a:lnSpc>
                <a:spcPct val="140000"/>
              </a:lnSpc>
              <a:spcBef>
                <a:spcPct val="0"/>
              </a:spcBef>
              <a:buFont typeface="Wingdings" pitchFamily="2" charset="2"/>
              <a:buChar char="ü"/>
            </a:pPr>
            <a:r>
              <a:rPr lang="ko-KR" altLang="en-US" b="1" dirty="0" smtClean="0"/>
              <a:t>관계 데이터베이스에서 정보를 검색하는 </a:t>
            </a:r>
            <a:r>
              <a:rPr lang="en-US" altLang="ko-KR" b="1" dirty="0" smtClean="0"/>
              <a:t>SQL</a:t>
            </a:r>
            <a:r>
              <a:rPr lang="ko-KR" altLang="en-US" b="1" dirty="0" smtClean="0"/>
              <a:t>문</a:t>
            </a:r>
          </a:p>
          <a:p>
            <a:pPr lvl="1" algn="just" eaLnBrk="1" hangingPunct="1">
              <a:lnSpc>
                <a:spcPct val="140000"/>
              </a:lnSpc>
              <a:spcBef>
                <a:spcPct val="0"/>
              </a:spcBef>
              <a:buFont typeface="Wingdings" pitchFamily="2" charset="2"/>
              <a:buChar char="ü"/>
            </a:pPr>
            <a:r>
              <a:rPr lang="ko-KR" altLang="en-US" b="1" dirty="0" smtClean="0"/>
              <a:t>관계 대수의 </a:t>
            </a:r>
            <a:r>
              <a:rPr lang="ko-KR" altLang="en-US" b="1" dirty="0" err="1" smtClean="0"/>
              <a:t>실렉션과</a:t>
            </a:r>
            <a:r>
              <a:rPr lang="ko-KR" altLang="en-US" b="1" dirty="0" smtClean="0"/>
              <a:t> 의미가 완전히 다름</a:t>
            </a:r>
          </a:p>
          <a:p>
            <a:pPr lvl="1" algn="just" eaLnBrk="1" hangingPunct="1">
              <a:lnSpc>
                <a:spcPct val="140000"/>
              </a:lnSpc>
              <a:spcBef>
                <a:spcPct val="0"/>
              </a:spcBef>
              <a:buFont typeface="Wingdings" pitchFamily="2" charset="2"/>
              <a:buChar char="ü"/>
            </a:pPr>
            <a:r>
              <a:rPr lang="ko-KR" altLang="en-US" b="1" dirty="0" smtClean="0"/>
              <a:t>관계 대수의 </a:t>
            </a:r>
            <a:r>
              <a:rPr lang="ko-KR" altLang="en-US" b="1" dirty="0" err="1" smtClean="0"/>
              <a:t>실렉션</a:t>
            </a:r>
            <a:r>
              <a:rPr lang="en-US" altLang="ko-KR" b="1" dirty="0" smtClean="0"/>
              <a:t>, </a:t>
            </a:r>
            <a:r>
              <a:rPr lang="ko-KR" altLang="en-US" b="1" dirty="0" err="1" smtClean="0"/>
              <a:t>프로젝션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조인</a:t>
            </a:r>
            <a:r>
              <a:rPr lang="en-US" altLang="ko-KR" b="1" dirty="0" smtClean="0"/>
              <a:t>, </a:t>
            </a:r>
            <a:r>
              <a:rPr lang="ko-KR" altLang="en-US" b="1" dirty="0" err="1" smtClean="0"/>
              <a:t>카티션</a:t>
            </a:r>
            <a:r>
              <a:rPr lang="ko-KR" altLang="en-US" b="1" dirty="0" smtClean="0"/>
              <a:t> 곱 등을 결합한 것</a:t>
            </a:r>
          </a:p>
          <a:p>
            <a:pPr lvl="1" algn="just" eaLnBrk="1" hangingPunct="1">
              <a:lnSpc>
                <a:spcPct val="140000"/>
              </a:lnSpc>
              <a:spcBef>
                <a:spcPct val="0"/>
              </a:spcBef>
              <a:buFont typeface="Wingdings" pitchFamily="2" charset="2"/>
              <a:buChar char="ü"/>
            </a:pPr>
            <a:r>
              <a:rPr lang="ko-KR" altLang="en-US" b="1" dirty="0" smtClean="0"/>
              <a:t>관계 데이터베이스에서 가장 자주 사용됨</a:t>
            </a:r>
          </a:p>
        </p:txBody>
      </p:sp>
      <p:sp>
        <p:nvSpPr>
          <p:cNvPr id="5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4장. 관계 대수와 SQL</a:t>
            </a:r>
          </a:p>
        </p:txBody>
      </p:sp>
      <p:sp>
        <p:nvSpPr>
          <p:cNvPr id="4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1F88BFC-4825-4609-8079-1A77D2E0B22F}" type="slidenum">
              <a:rPr lang="en-US" altLang="ko-KR"/>
              <a:pPr>
                <a:defRPr/>
              </a:pPr>
              <a:t>33</a:t>
            </a:fld>
            <a:endParaRPr lang="en-US" altLang="ko-KR"/>
          </a:p>
        </p:txBody>
      </p:sp>
      <p:sp>
        <p:nvSpPr>
          <p:cNvPr id="61445" name="Rectangle 3"/>
          <p:cNvSpPr>
            <a:spLocks noChangeArrowheads="1"/>
          </p:cNvSpPr>
          <p:nvPr/>
        </p:nvSpPr>
        <p:spPr bwMode="auto">
          <a:xfrm>
            <a:off x="3725866" y="305819"/>
            <a:ext cx="4611687" cy="72548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lIns="92075" tIns="46038" rIns="92075" bIns="46038" anchor="ctr"/>
          <a:lstStyle>
            <a:lvl1pPr eaLnBrk="0" hangingPunct="0"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5pPr>
            <a:lvl6pPr marL="2514600" indent="-2286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6pPr>
            <a:lvl7pPr marL="2971800" indent="-2286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7pPr>
            <a:lvl8pPr marL="3429000" indent="-2286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8pPr>
            <a:lvl9pPr marL="3886200" indent="-2286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9pPr>
          </a:lstStyle>
          <a:p>
            <a:pPr algn="ctr" eaLnBrk="1" latinLnBrk="1" hangingPunct="1">
              <a:lnSpc>
                <a:spcPct val="100000"/>
              </a:lnSpc>
            </a:pPr>
            <a:r>
              <a:rPr lang="en-US" altLang="ko-KR" sz="3000" b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4.4 SELECT</a:t>
            </a:r>
            <a:r>
              <a:rPr lang="ko-KR" altLang="en-US" sz="3000" b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문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11400367" y="6456589"/>
            <a:ext cx="762000" cy="228600"/>
          </a:xfrm>
        </p:spPr>
        <p:txBody>
          <a:bodyPr>
            <a:normAutofit fontScale="47500" lnSpcReduction="20000"/>
          </a:bodyPr>
          <a:lstStyle/>
          <a:p>
            <a:pPr>
              <a:defRPr/>
            </a:pPr>
            <a:fld id="{C3B36F0B-5045-41DC-AE06-3CCD8F32E4CA}" type="slidenum">
              <a:rPr lang="en-US" altLang="ko-KR" smtClean="0"/>
              <a:pPr>
                <a:defRPr/>
              </a:pPr>
              <a:t>34</a:t>
            </a:fld>
            <a:endParaRPr lang="en-US" altLang="ko-KR"/>
          </a:p>
        </p:txBody>
      </p:sp>
      <p:grpSp>
        <p:nvGrpSpPr>
          <p:cNvPr id="12" name="그룹 11"/>
          <p:cNvGrpSpPr/>
          <p:nvPr/>
        </p:nvGrpSpPr>
        <p:grpSpPr>
          <a:xfrm>
            <a:off x="1912963" y="1235122"/>
            <a:ext cx="8755039" cy="2971800"/>
            <a:chOff x="1912962" y="1235122"/>
            <a:chExt cx="8755039" cy="2971800"/>
          </a:xfrm>
        </p:grpSpPr>
        <p:cxnSp>
          <p:nvCxnSpPr>
            <p:cNvPr id="52" name="직선 연결선 51"/>
            <p:cNvCxnSpPr>
              <a:stCxn id="5" idx="3"/>
              <a:endCxn id="8" idx="1"/>
            </p:cNvCxnSpPr>
            <p:nvPr/>
          </p:nvCxnSpPr>
          <p:spPr>
            <a:xfrm>
              <a:off x="4294494" y="2572605"/>
              <a:ext cx="3043452" cy="27307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직사각형 4"/>
            <p:cNvSpPr/>
            <p:nvPr/>
          </p:nvSpPr>
          <p:spPr>
            <a:xfrm>
              <a:off x="2697706" y="2115404"/>
              <a:ext cx="1596789" cy="914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department</a:t>
              </a:r>
              <a:endParaRPr lang="ko-KR" altLang="en-US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6" name="타원 5"/>
            <p:cNvSpPr/>
            <p:nvPr/>
          </p:nvSpPr>
          <p:spPr>
            <a:xfrm>
              <a:off x="2506640" y="1235124"/>
              <a:ext cx="1351128" cy="59367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u="sng" dirty="0" err="1" smtClean="0">
                  <a:solidFill>
                    <a:schemeClr val="tx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deptno</a:t>
              </a:r>
              <a:endParaRPr lang="ko-KR" altLang="en-US" u="sng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" name="순서도: 판단 6"/>
            <p:cNvSpPr/>
            <p:nvPr/>
          </p:nvSpPr>
          <p:spPr>
            <a:xfrm>
              <a:off x="4963236" y="2190478"/>
              <a:ext cx="1678674" cy="818866"/>
            </a:xfrm>
            <a:prstGeom prst="flowChartDecision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work</a:t>
              </a:r>
              <a:endParaRPr lang="ko-KR" altLang="en-US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7337947" y="2142711"/>
              <a:ext cx="1596789" cy="914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employee</a:t>
              </a:r>
              <a:endParaRPr lang="ko-KR" altLang="en-US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9" name="타원 8"/>
            <p:cNvSpPr/>
            <p:nvPr/>
          </p:nvSpPr>
          <p:spPr>
            <a:xfrm>
              <a:off x="8265994" y="1235122"/>
              <a:ext cx="1856095" cy="51179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err="1" smtClean="0">
                  <a:solidFill>
                    <a:schemeClr val="tx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empname</a:t>
              </a:r>
              <a:endParaRPr lang="ko-KR" altLang="en-US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" name="타원 9"/>
            <p:cNvSpPr/>
            <p:nvPr/>
          </p:nvSpPr>
          <p:spPr>
            <a:xfrm>
              <a:off x="1912962" y="3203813"/>
              <a:ext cx="1815152" cy="59367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err="1" smtClean="0">
                  <a:solidFill>
                    <a:schemeClr val="tx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deptname</a:t>
              </a:r>
              <a:endParaRPr lang="ko-KR" altLang="en-US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타원 10"/>
            <p:cNvSpPr/>
            <p:nvPr/>
          </p:nvSpPr>
          <p:spPr>
            <a:xfrm>
              <a:off x="3857768" y="3203812"/>
              <a:ext cx="1351128" cy="59367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floor</a:t>
              </a:r>
              <a:endParaRPr lang="ko-KR" altLang="en-US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13" name="직선 연결선 12"/>
            <p:cNvCxnSpPr>
              <a:stCxn id="6" idx="4"/>
              <a:endCxn id="5" idx="0"/>
            </p:cNvCxnSpPr>
            <p:nvPr/>
          </p:nvCxnSpPr>
          <p:spPr>
            <a:xfrm>
              <a:off x="3182204" y="1828800"/>
              <a:ext cx="313896" cy="28660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/>
            <p:cNvCxnSpPr>
              <a:stCxn id="10" idx="0"/>
              <a:endCxn id="5" idx="2"/>
            </p:cNvCxnSpPr>
            <p:nvPr/>
          </p:nvCxnSpPr>
          <p:spPr>
            <a:xfrm flipV="1">
              <a:off x="2820538" y="3029804"/>
              <a:ext cx="675562" cy="174008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>
              <a:stCxn id="11" idx="1"/>
              <a:endCxn id="5" idx="2"/>
            </p:cNvCxnSpPr>
            <p:nvPr/>
          </p:nvCxnSpPr>
          <p:spPr>
            <a:xfrm flipH="1" flipV="1">
              <a:off x="3496100" y="3029805"/>
              <a:ext cx="559536" cy="260949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타원 21"/>
            <p:cNvSpPr/>
            <p:nvPr/>
          </p:nvSpPr>
          <p:spPr>
            <a:xfrm>
              <a:off x="6662382" y="1235123"/>
              <a:ext cx="1351128" cy="59367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u="sng" dirty="0" err="1" smtClean="0">
                  <a:solidFill>
                    <a:schemeClr val="tx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empno</a:t>
              </a:r>
              <a:endParaRPr lang="ko-KR" altLang="en-US" u="sng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" name="타원 22"/>
            <p:cNvSpPr/>
            <p:nvPr/>
          </p:nvSpPr>
          <p:spPr>
            <a:xfrm>
              <a:off x="9194042" y="3235339"/>
              <a:ext cx="1473959" cy="51179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salary</a:t>
              </a:r>
              <a:endParaRPr lang="ko-KR" altLang="en-US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" name="타원 23"/>
            <p:cNvSpPr/>
            <p:nvPr/>
          </p:nvSpPr>
          <p:spPr>
            <a:xfrm>
              <a:off x="9194040" y="1893640"/>
              <a:ext cx="1351128" cy="59367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title</a:t>
              </a:r>
              <a:endParaRPr lang="ko-KR" altLang="en-US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" name="순서도: 판단 24"/>
            <p:cNvSpPr/>
            <p:nvPr/>
          </p:nvSpPr>
          <p:spPr>
            <a:xfrm>
              <a:off x="7215116" y="3388056"/>
              <a:ext cx="1801504" cy="818866"/>
            </a:xfrm>
            <a:prstGeom prst="flowChartDecision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manage</a:t>
              </a:r>
              <a:endParaRPr lang="ko-KR" altLang="en-US" sz="1200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cxnSp>
          <p:nvCxnSpPr>
            <p:cNvPr id="27" name="직선 연결선 26"/>
            <p:cNvCxnSpPr>
              <a:stCxn id="22" idx="4"/>
              <a:endCxn id="8" idx="0"/>
            </p:cNvCxnSpPr>
            <p:nvPr/>
          </p:nvCxnSpPr>
          <p:spPr>
            <a:xfrm>
              <a:off x="7337947" y="1828799"/>
              <a:ext cx="798395" cy="313912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/>
            <p:cNvCxnSpPr>
              <a:stCxn id="9" idx="4"/>
              <a:endCxn id="8" idx="0"/>
            </p:cNvCxnSpPr>
            <p:nvPr/>
          </p:nvCxnSpPr>
          <p:spPr>
            <a:xfrm flipH="1">
              <a:off x="8136341" y="1746913"/>
              <a:ext cx="1057700" cy="395799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/>
            <p:cNvCxnSpPr>
              <a:stCxn id="24" idx="3"/>
              <a:endCxn id="8" idx="3"/>
            </p:cNvCxnSpPr>
            <p:nvPr/>
          </p:nvCxnSpPr>
          <p:spPr>
            <a:xfrm flipH="1">
              <a:off x="8934736" y="2400375"/>
              <a:ext cx="457173" cy="199537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/>
            <p:cNvCxnSpPr>
              <a:stCxn id="8" idx="3"/>
              <a:endCxn id="23" idx="0"/>
            </p:cNvCxnSpPr>
            <p:nvPr/>
          </p:nvCxnSpPr>
          <p:spPr>
            <a:xfrm>
              <a:off x="8934735" y="2599911"/>
              <a:ext cx="996286" cy="635428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/>
            <p:cNvCxnSpPr>
              <a:endCxn id="25" idx="1"/>
            </p:cNvCxnSpPr>
            <p:nvPr/>
          </p:nvCxnSpPr>
          <p:spPr>
            <a:xfrm flipH="1">
              <a:off x="7215116" y="3057111"/>
              <a:ext cx="122830" cy="740378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 47"/>
            <p:cNvCxnSpPr>
              <a:endCxn id="25" idx="3"/>
            </p:cNvCxnSpPr>
            <p:nvPr/>
          </p:nvCxnSpPr>
          <p:spPr>
            <a:xfrm>
              <a:off x="8934736" y="3009345"/>
              <a:ext cx="81885" cy="788145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/>
            <p:cNvSpPr txBox="1"/>
            <p:nvPr/>
          </p:nvSpPr>
          <p:spPr>
            <a:xfrm>
              <a:off x="5447347" y="1667423"/>
              <a:ext cx="699230" cy="4524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 smtClean="0">
                  <a:solidFill>
                    <a:schemeClr val="tx2"/>
                  </a:solidFill>
                </a:rPr>
                <a:t>1 : N</a:t>
              </a:r>
              <a:endParaRPr lang="ko-KR" altLang="en-US" b="1" dirty="0">
                <a:solidFill>
                  <a:schemeClr val="tx2"/>
                </a:solidFill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7737144" y="3020263"/>
              <a:ext cx="699230" cy="4524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 smtClean="0">
                  <a:solidFill>
                    <a:schemeClr val="tx2"/>
                  </a:solidFill>
                </a:rPr>
                <a:t>1 : N</a:t>
              </a:r>
              <a:endParaRPr lang="ko-KR" altLang="en-US" b="1" dirty="0">
                <a:solidFill>
                  <a:schemeClr val="tx2"/>
                </a:solidFill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211092" y="2062421"/>
            <a:ext cx="155202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solidFill>
                  <a:schemeClr val="tx2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개념 스키마</a:t>
            </a:r>
            <a:endParaRPr lang="ko-KR" altLang="en-US" sz="2000" dirty="0">
              <a:solidFill>
                <a:schemeClr val="tx2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11092" y="4771665"/>
            <a:ext cx="155202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solidFill>
                  <a:schemeClr val="tx2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관계 스키마</a:t>
            </a:r>
            <a:endParaRPr lang="ko-KR" altLang="en-US" sz="2000" dirty="0">
              <a:solidFill>
                <a:schemeClr val="tx2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graphicFrame>
        <p:nvGraphicFramePr>
          <p:cNvPr id="33" name="표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0757684"/>
              </p:ext>
            </p:extLst>
          </p:nvPr>
        </p:nvGraphicFramePr>
        <p:xfrm>
          <a:off x="1694989" y="5027971"/>
          <a:ext cx="3513907" cy="834490"/>
        </p:xfrm>
        <a:graphic>
          <a:graphicData uri="http://schemas.openxmlformats.org/drawingml/2006/table">
            <a:tbl>
              <a:tblPr/>
              <a:tblGrid>
                <a:gridCol w="94403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74078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134319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694769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55222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l" fontAlgn="ctr"/>
                      <a:r>
                        <a:rPr lang="en-US" sz="1400" b="1" u="none" strike="noStrike" dirty="0">
                          <a:solidFill>
                            <a:schemeClr val="tx2"/>
                          </a:solidFill>
                          <a:effectLst/>
                        </a:rPr>
                        <a:t>Attribute</a:t>
                      </a:r>
                      <a:endParaRPr lang="en-US" sz="1400" b="1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l" fontAlgn="ctr"/>
                      <a:r>
                        <a:rPr lang="en-US" sz="1400" b="0" i="0" u="none" strike="noStrike" dirty="0" err="1" smtClean="0">
                          <a:solidFill>
                            <a:schemeClr val="tx2"/>
                          </a:solidFill>
                          <a:effectLst/>
                          <a:latin typeface="맑은 고딕"/>
                        </a:rPr>
                        <a:t>deptno</a:t>
                      </a:r>
                      <a:endParaRPr 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l" fontAlgn="ctr"/>
                      <a:r>
                        <a:rPr lang="en-US" sz="1400" b="0" i="0" u="none" strike="noStrike" dirty="0" err="1" smtClean="0">
                          <a:solidFill>
                            <a:schemeClr val="tx2"/>
                          </a:solidFill>
                          <a:effectLst/>
                          <a:latin typeface="맑은 고딕"/>
                        </a:rPr>
                        <a:t>deptname</a:t>
                      </a:r>
                      <a:endParaRPr 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l" fontAlgn="ctr"/>
                      <a:r>
                        <a:rPr lang="en-US" sz="1400" b="0" i="0" u="none" strike="noStrike" dirty="0" smtClean="0">
                          <a:solidFill>
                            <a:schemeClr val="tx2"/>
                          </a:solidFill>
                          <a:effectLst/>
                          <a:latin typeface="맑은 고딕"/>
                        </a:rPr>
                        <a:t>floor</a:t>
                      </a:r>
                      <a:endParaRPr 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0955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l" fontAlgn="ctr"/>
                      <a:r>
                        <a:rPr lang="en-US" sz="1400" b="1" i="0" u="none" strike="noStrike" dirty="0" smtClean="0">
                          <a:solidFill>
                            <a:schemeClr val="tx2"/>
                          </a:solidFill>
                          <a:effectLst/>
                          <a:latin typeface="맑은 고딕"/>
                        </a:rPr>
                        <a:t>domain</a:t>
                      </a:r>
                      <a:endParaRPr lang="en-US" sz="1400" b="1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l" fontAlgn="ctr"/>
                      <a:r>
                        <a:rPr lang="en-US" sz="1400" b="0" i="0" u="none" strike="noStrike" dirty="0" smtClean="0">
                          <a:solidFill>
                            <a:schemeClr val="tx2"/>
                          </a:solidFill>
                          <a:effectLst/>
                          <a:latin typeface="맑은 고딕"/>
                        </a:rPr>
                        <a:t>number</a:t>
                      </a:r>
                      <a:endParaRPr 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l" fontAlgn="ctr"/>
                      <a:r>
                        <a:rPr lang="en-US" sz="1400" u="none" strike="noStrike" dirty="0" smtClean="0">
                          <a:solidFill>
                            <a:schemeClr val="tx2"/>
                          </a:solidFill>
                          <a:effectLst/>
                        </a:rPr>
                        <a:t>nvarchar2(10</a:t>
                      </a:r>
                      <a:r>
                        <a:rPr lang="en-US" sz="1400" u="none" strike="noStrike" dirty="0">
                          <a:solidFill>
                            <a:schemeClr val="tx2"/>
                          </a:solidFill>
                          <a:effectLst/>
                        </a:rPr>
                        <a:t>)</a:t>
                      </a:r>
                      <a:endParaRPr 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l" fontAlgn="ctr"/>
                      <a:r>
                        <a:rPr lang="en-US" sz="1400" b="0" i="0" u="none" strike="noStrike" dirty="0" smtClean="0">
                          <a:solidFill>
                            <a:schemeClr val="tx2"/>
                          </a:solidFill>
                          <a:effectLst/>
                          <a:latin typeface="맑은 고딕"/>
                        </a:rPr>
                        <a:t>Char(2)</a:t>
                      </a:r>
                      <a:endParaRPr 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8872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l" fontAlgn="ctr"/>
                      <a:r>
                        <a:rPr lang="en-US" sz="1400" b="1" u="none" strike="noStrike">
                          <a:solidFill>
                            <a:schemeClr val="tx2"/>
                          </a:solidFill>
                          <a:effectLst/>
                        </a:rPr>
                        <a:t>Constraint</a:t>
                      </a:r>
                      <a:endParaRPr lang="en-US" sz="1400" b="1" i="0" u="none" strike="noStrike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fontAlgn="ctr"/>
                      <a:r>
                        <a:rPr lang="en-US" sz="1400" u="none" strike="noStrike" dirty="0" err="1">
                          <a:solidFill>
                            <a:schemeClr val="tx2"/>
                          </a:solidFill>
                          <a:effectLst/>
                        </a:rPr>
                        <a:t>pk</a:t>
                      </a:r>
                      <a:endParaRPr 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fontAlgn="ctr"/>
                      <a:r>
                        <a:rPr lang="en-US" sz="1400" u="none" strike="noStrike" dirty="0">
                          <a:solidFill>
                            <a:schemeClr val="tx2"/>
                          </a:solidFill>
                          <a:effectLst/>
                        </a:rPr>
                        <a:t>not null</a:t>
                      </a:r>
                      <a:endParaRPr 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fontAlgn="ctr"/>
                      <a:r>
                        <a:rPr lang="ko-KR" altLang="en-US" sz="1400" u="none" strike="noStrike" dirty="0">
                          <a:solidFill>
                            <a:schemeClr val="tx2"/>
                          </a:solidFill>
                          <a:effectLst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8" name="직사각형 17"/>
          <p:cNvSpPr/>
          <p:nvPr/>
        </p:nvSpPr>
        <p:spPr>
          <a:xfrm>
            <a:off x="1626068" y="4494394"/>
            <a:ext cx="1598515" cy="4524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department</a:t>
            </a:r>
            <a:endParaRPr lang="ko-KR" altLang="en-US" dirty="0">
              <a:solidFill>
                <a:schemeClr val="tx2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aphicFrame>
        <p:nvGraphicFramePr>
          <p:cNvPr id="35" name="표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3621470"/>
              </p:ext>
            </p:extLst>
          </p:nvPr>
        </p:nvGraphicFramePr>
        <p:xfrm>
          <a:off x="5521601" y="5042836"/>
          <a:ext cx="5972061" cy="1522095"/>
        </p:xfrm>
        <a:graphic>
          <a:graphicData uri="http://schemas.openxmlformats.org/drawingml/2006/table">
            <a:tbl>
              <a:tblPr/>
              <a:tblGrid>
                <a:gridCol w="9034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9480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145895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62360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783697">
                  <a:extLst>
                    <a:ext uri="{9D8B030D-6E8A-4147-A177-3AD203B41FA5}">
                      <a16:colId xmlns="" xmlns:a16="http://schemas.microsoft.com/office/drawing/2014/main" val="4211782567"/>
                    </a:ext>
                  </a:extLst>
                </a:gridCol>
                <a:gridCol w="783697">
                  <a:extLst>
                    <a:ext uri="{9D8B030D-6E8A-4147-A177-3AD203B41FA5}">
                      <a16:colId xmlns="" xmlns:a16="http://schemas.microsoft.com/office/drawing/2014/main" val="2191875707"/>
                    </a:ext>
                  </a:extLst>
                </a:gridCol>
                <a:gridCol w="783697">
                  <a:extLst>
                    <a:ext uri="{9D8B030D-6E8A-4147-A177-3AD203B41FA5}">
                      <a16:colId xmlns="" xmlns:a16="http://schemas.microsoft.com/office/drawing/2014/main" val="895498815"/>
                    </a:ext>
                  </a:extLst>
                </a:gridCol>
              </a:tblGrid>
              <a:tr h="55222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l" fontAlgn="ctr"/>
                      <a:r>
                        <a:rPr lang="en-US" sz="1400" b="1" u="none" strike="noStrike" dirty="0">
                          <a:solidFill>
                            <a:schemeClr val="tx2"/>
                          </a:solidFill>
                          <a:effectLst/>
                        </a:rPr>
                        <a:t>Attribute</a:t>
                      </a:r>
                      <a:endParaRPr lang="en-US" sz="1400" b="1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l" fontAlgn="ctr"/>
                      <a:r>
                        <a:rPr lang="en-US" sz="1400" b="0" i="0" u="none" strike="noStrike" dirty="0" err="1" smtClean="0">
                          <a:solidFill>
                            <a:schemeClr val="tx2"/>
                          </a:solidFill>
                          <a:effectLst/>
                          <a:latin typeface="맑은 고딕"/>
                        </a:rPr>
                        <a:t>empno</a:t>
                      </a:r>
                      <a:endParaRPr 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l" fontAlgn="ctr"/>
                      <a:r>
                        <a:rPr lang="en-US" sz="1400" b="0" i="0" u="none" strike="noStrike" dirty="0" err="1" smtClean="0">
                          <a:solidFill>
                            <a:schemeClr val="tx2"/>
                          </a:solidFill>
                          <a:effectLst/>
                          <a:latin typeface="맑은 고딕"/>
                        </a:rPr>
                        <a:t>empname</a:t>
                      </a:r>
                      <a:endParaRPr 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l" fontAlgn="ctr"/>
                      <a:r>
                        <a:rPr lang="en-US" sz="1400" b="0" i="0" u="none" strike="noStrike" dirty="0" smtClean="0">
                          <a:solidFill>
                            <a:schemeClr val="tx2"/>
                          </a:solidFill>
                          <a:effectLst/>
                          <a:latin typeface="맑은 고딕"/>
                        </a:rPr>
                        <a:t>title</a:t>
                      </a:r>
                      <a:endParaRPr 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 smtClean="0">
                          <a:solidFill>
                            <a:schemeClr val="tx2"/>
                          </a:solidFill>
                          <a:effectLst/>
                          <a:latin typeface="맑은 고딕"/>
                        </a:rPr>
                        <a:t>salary</a:t>
                      </a:r>
                      <a:endParaRPr 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 smtClean="0">
                          <a:solidFill>
                            <a:schemeClr val="tx2"/>
                          </a:solidFill>
                          <a:effectLst/>
                          <a:latin typeface="맑은 고딕"/>
                        </a:rPr>
                        <a:t>manager</a:t>
                      </a:r>
                      <a:endParaRPr 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 err="1" smtClean="0">
                          <a:solidFill>
                            <a:schemeClr val="tx2"/>
                          </a:solidFill>
                          <a:effectLst/>
                          <a:latin typeface="맑은 고딕"/>
                        </a:rPr>
                        <a:t>deptno</a:t>
                      </a:r>
                      <a:endParaRPr 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0955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l" fontAlgn="ctr"/>
                      <a:r>
                        <a:rPr lang="en-US" sz="1400" b="1" i="0" u="none" strike="noStrike" dirty="0" smtClean="0">
                          <a:solidFill>
                            <a:schemeClr val="tx2"/>
                          </a:solidFill>
                          <a:effectLst/>
                          <a:latin typeface="맑은 고딕"/>
                        </a:rPr>
                        <a:t>domain</a:t>
                      </a:r>
                      <a:endParaRPr lang="en-US" sz="1400" b="1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l" fontAlgn="ctr"/>
                      <a:r>
                        <a:rPr lang="en-US" sz="1400" b="0" i="0" u="none" strike="noStrike" dirty="0" smtClean="0">
                          <a:solidFill>
                            <a:schemeClr val="tx2"/>
                          </a:solidFill>
                          <a:effectLst/>
                          <a:latin typeface="맑은 고딕"/>
                        </a:rPr>
                        <a:t>Number(4)</a:t>
                      </a:r>
                      <a:endParaRPr 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l" fontAlgn="ctr"/>
                      <a:r>
                        <a:rPr lang="en-US" sz="1400" b="0" i="0" u="none" strike="noStrike" dirty="0" smtClean="0">
                          <a:solidFill>
                            <a:schemeClr val="tx2"/>
                          </a:solidFill>
                          <a:effectLst/>
                          <a:latin typeface="맑은 고딕"/>
                        </a:rPr>
                        <a:t>Nvarchr2(10)</a:t>
                      </a:r>
                      <a:endParaRPr 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l" fontAlgn="ctr"/>
                      <a:r>
                        <a:rPr lang="en-US" sz="1400" b="0" i="0" u="none" strike="noStrike" dirty="0" err="1" smtClean="0">
                          <a:solidFill>
                            <a:schemeClr val="tx2"/>
                          </a:solidFill>
                          <a:effectLst/>
                          <a:latin typeface="맑은 고딕"/>
                        </a:rPr>
                        <a:t>Nchar</a:t>
                      </a:r>
                      <a:r>
                        <a:rPr lang="en-US" sz="1400" b="0" i="0" u="none" strike="noStrike" dirty="0" smtClean="0">
                          <a:solidFill>
                            <a:schemeClr val="tx2"/>
                          </a:solidFill>
                          <a:effectLst/>
                          <a:latin typeface="맑은 고딕"/>
                        </a:rPr>
                        <a:t>(6)</a:t>
                      </a:r>
                      <a:endParaRPr 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 smtClean="0">
                          <a:solidFill>
                            <a:schemeClr val="tx2"/>
                          </a:solidFill>
                          <a:effectLst/>
                          <a:latin typeface="맑은 고딕"/>
                        </a:rPr>
                        <a:t>number</a:t>
                      </a:r>
                      <a:endParaRPr 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8872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l" fontAlgn="ctr"/>
                      <a:r>
                        <a:rPr lang="en-US" sz="1400" b="1" u="none" strike="noStrike">
                          <a:solidFill>
                            <a:schemeClr val="tx2"/>
                          </a:solidFill>
                          <a:effectLst/>
                        </a:rPr>
                        <a:t>Constraint</a:t>
                      </a:r>
                      <a:endParaRPr lang="en-US" sz="1400" b="1" i="0" u="none" strike="noStrike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fontAlgn="ctr"/>
                      <a:r>
                        <a:rPr lang="en-US" sz="1400" u="none" strike="noStrike" dirty="0" err="1">
                          <a:solidFill>
                            <a:schemeClr val="tx2"/>
                          </a:solidFill>
                          <a:effectLst/>
                        </a:rPr>
                        <a:t>pk</a:t>
                      </a:r>
                      <a:endParaRPr 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fontAlgn="ctr"/>
                      <a:r>
                        <a:rPr lang="en-US" sz="1400" u="none" strike="noStrike" dirty="0">
                          <a:solidFill>
                            <a:schemeClr val="tx2"/>
                          </a:solidFill>
                          <a:effectLst/>
                        </a:rPr>
                        <a:t>not </a:t>
                      </a:r>
                      <a:r>
                        <a:rPr lang="en-US" sz="1400" u="none" strike="noStrike" dirty="0" smtClean="0">
                          <a:solidFill>
                            <a:schemeClr val="tx2"/>
                          </a:solidFill>
                          <a:effectLst/>
                        </a:rPr>
                        <a:t>null</a:t>
                      </a:r>
                    </a:p>
                    <a:p>
                      <a:pPr algn="ctr" fontAlgn="ctr"/>
                      <a:r>
                        <a:rPr lang="en-US" sz="1400" b="0" i="0" u="none" strike="noStrike" dirty="0" smtClean="0">
                          <a:solidFill>
                            <a:schemeClr val="tx2"/>
                          </a:solidFill>
                          <a:effectLst/>
                          <a:latin typeface="맑은 고딕"/>
                        </a:rPr>
                        <a:t>unique</a:t>
                      </a:r>
                      <a:endParaRPr 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fontAlgn="ctr"/>
                      <a:r>
                        <a:rPr lang="en-US" altLang="ko-KR" sz="1400" u="none" strike="noStrike" dirty="0" smtClean="0">
                          <a:solidFill>
                            <a:schemeClr val="tx2"/>
                          </a:solidFill>
                          <a:effectLst/>
                        </a:rPr>
                        <a:t>Default</a:t>
                      </a:r>
                      <a:r>
                        <a:rPr lang="en-US" altLang="ko-KR" sz="1400" u="none" strike="noStrike" baseline="0" dirty="0" smtClean="0">
                          <a:solidFill>
                            <a:schemeClr val="tx2"/>
                          </a:solidFill>
                          <a:effectLst/>
                        </a:rPr>
                        <a:t> ‘</a:t>
                      </a:r>
                      <a:r>
                        <a:rPr lang="ko-KR" altLang="en-US" sz="1400" u="none" strike="noStrike" baseline="0" dirty="0" smtClean="0">
                          <a:solidFill>
                            <a:schemeClr val="tx2"/>
                          </a:solidFill>
                          <a:effectLst/>
                        </a:rPr>
                        <a:t>사원</a:t>
                      </a:r>
                      <a:r>
                        <a:rPr lang="en-US" altLang="ko-KR" sz="1400" u="none" strike="noStrike" baseline="0" dirty="0" smtClean="0">
                          <a:solidFill>
                            <a:schemeClr val="tx2"/>
                          </a:solidFill>
                          <a:effectLst/>
                        </a:rPr>
                        <a:t>’</a:t>
                      </a:r>
                      <a:r>
                        <a:rPr lang="ko-KR" altLang="en-US" sz="1400" u="none" strike="noStrike" dirty="0">
                          <a:solidFill>
                            <a:schemeClr val="tx2"/>
                          </a:solidFill>
                          <a:effectLst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 smtClean="0">
                          <a:solidFill>
                            <a:schemeClr val="tx2"/>
                          </a:solidFill>
                          <a:effectLst/>
                          <a:latin typeface="맑은 고딕"/>
                        </a:rPr>
                        <a:t>6000000 </a:t>
                      </a:r>
                      <a:r>
                        <a:rPr lang="ko-KR" altLang="en-US" sz="1400" b="0" i="0" u="none" strike="noStrike" dirty="0" smtClean="0">
                          <a:solidFill>
                            <a:schemeClr val="tx2"/>
                          </a:solidFill>
                          <a:effectLst/>
                          <a:latin typeface="맑은 고딕"/>
                        </a:rPr>
                        <a:t>미만</a:t>
                      </a:r>
                      <a:endParaRPr lang="ko-KR" alt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 smtClean="0">
                          <a:solidFill>
                            <a:schemeClr val="tx2"/>
                          </a:solidFill>
                          <a:effectLst/>
                          <a:latin typeface="맑은 고딕"/>
                        </a:rPr>
                        <a:t>라</a:t>
                      </a:r>
                      <a:r>
                        <a:rPr lang="en-US" altLang="ko-KR" sz="1400" b="0" i="0" u="none" strike="noStrike" dirty="0" smtClean="0">
                          <a:solidFill>
                            <a:schemeClr val="tx2"/>
                          </a:solidFill>
                          <a:effectLst/>
                          <a:latin typeface="맑은 고딕"/>
                        </a:rPr>
                        <a:t>(</a:t>
                      </a:r>
                      <a:r>
                        <a:rPr lang="en-US" altLang="ko-KR" sz="1400" b="0" i="0" u="none" strike="noStrike" dirty="0" err="1" smtClean="0">
                          <a:solidFill>
                            <a:schemeClr val="tx2"/>
                          </a:solidFill>
                          <a:effectLst/>
                          <a:latin typeface="맑은 고딕"/>
                        </a:rPr>
                        <a:t>empno</a:t>
                      </a:r>
                      <a:r>
                        <a:rPr lang="ko-KR" altLang="en-US" sz="1400" b="0" i="0" u="none" strike="noStrike" dirty="0" smtClean="0">
                          <a:solidFill>
                            <a:schemeClr val="tx2"/>
                          </a:solidFill>
                          <a:effectLst/>
                          <a:latin typeface="맑은 고딕"/>
                        </a:rPr>
                        <a:t>의 </a:t>
                      </a:r>
                      <a:r>
                        <a:rPr lang="ko-KR" altLang="en-US" sz="1400" b="0" i="0" u="none" strike="noStrike" dirty="0" err="1" smtClean="0">
                          <a:solidFill>
                            <a:schemeClr val="tx2"/>
                          </a:solidFill>
                          <a:effectLst/>
                          <a:latin typeface="맑은 고딕"/>
                        </a:rPr>
                        <a:t>외래키</a:t>
                      </a:r>
                      <a:r>
                        <a:rPr lang="en-US" altLang="ko-KR" sz="1400" b="0" i="0" u="none" strike="noStrike" dirty="0" smtClean="0">
                          <a:solidFill>
                            <a:schemeClr val="tx2"/>
                          </a:solidFill>
                          <a:effectLst/>
                          <a:latin typeface="맑은 고딕"/>
                        </a:rPr>
                        <a:t>)</a:t>
                      </a:r>
                      <a:endParaRPr lang="ko-KR" alt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 smtClean="0">
                          <a:solidFill>
                            <a:schemeClr val="tx2"/>
                          </a:solidFill>
                          <a:effectLst/>
                          <a:latin typeface="맑은 고딕"/>
                        </a:rPr>
                        <a:t>1, 2, 3, 4, 5, 6 </a:t>
                      </a:r>
                      <a:r>
                        <a:rPr lang="ko-KR" altLang="en-US" sz="1400" b="0" i="0" u="none" strike="noStrike" dirty="0" smtClean="0">
                          <a:solidFill>
                            <a:schemeClr val="tx2"/>
                          </a:solidFill>
                          <a:effectLst/>
                          <a:latin typeface="맑은 고딕"/>
                        </a:rPr>
                        <a:t>의 데이터만 입력</a:t>
                      </a:r>
                      <a:endParaRPr lang="ko-KR" alt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9" name="직사각형 18"/>
          <p:cNvSpPr/>
          <p:nvPr/>
        </p:nvSpPr>
        <p:spPr>
          <a:xfrm>
            <a:off x="5429575" y="4485382"/>
            <a:ext cx="1377300" cy="4524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employee</a:t>
            </a:r>
            <a:endParaRPr lang="ko-KR" altLang="en-US" dirty="0"/>
          </a:p>
        </p:txBody>
      </p:sp>
      <p:sp>
        <p:nvSpPr>
          <p:cNvPr id="34" name="제목 1"/>
          <p:cNvSpPr txBox="1">
            <a:spLocks/>
          </p:cNvSpPr>
          <p:nvPr/>
        </p:nvSpPr>
        <p:spPr>
          <a:xfrm>
            <a:off x="1847528" y="125760"/>
            <a:ext cx="8229600" cy="782960"/>
          </a:xfrm>
          <a:prstGeom prst="rect">
            <a:avLst/>
          </a:prstGeom>
        </p:spPr>
        <p:txBody>
          <a:bodyPr vert="horz" lIns="0" tIns="0" rIns="0" bIns="0" rtlCol="0" anchor="ctr">
            <a:normAutofit fontScale="90000" lnSpcReduction="10000"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6000" b="1" kern="1200">
                <a:solidFill>
                  <a:schemeClr val="tx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  <a:cs typeface="+mj-cs"/>
              </a:defRPr>
            </a:lvl1pPr>
          </a:lstStyle>
          <a:p>
            <a:pPr fontAlgn="auto">
              <a:lnSpc>
                <a:spcPct val="100000"/>
              </a:lnSpc>
              <a:spcAft>
                <a:spcPts val="0"/>
              </a:spcAft>
              <a:defRPr/>
            </a:pPr>
            <a:r>
              <a:rPr kumimoji="0" lang="en-US" altLang="ko-KR" dirty="0" smtClean="0">
                <a:solidFill>
                  <a:schemeClr val="tx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DML </a:t>
            </a:r>
            <a:r>
              <a:rPr kumimoji="0" lang="ko-KR" altLang="en-US" dirty="0">
                <a:solidFill>
                  <a:schemeClr val="tx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실습</a:t>
            </a:r>
            <a:r>
              <a:rPr kumimoji="0" lang="en-US" altLang="ko-KR" dirty="0">
                <a:solidFill>
                  <a:schemeClr val="tx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kumimoji="0" lang="en-US" altLang="ko-KR" dirty="0" err="1">
                <a:solidFill>
                  <a:schemeClr val="tx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db</a:t>
            </a:r>
            <a:r>
              <a:rPr kumimoji="0" lang="en-US" altLang="ko-KR" dirty="0">
                <a:solidFill>
                  <a:schemeClr val="tx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</a:t>
            </a:r>
            <a:r>
              <a:rPr kumimoji="0" lang="en-US" altLang="ko-KR" dirty="0" smtClean="0">
                <a:solidFill>
                  <a:schemeClr val="tx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company)</a:t>
            </a:r>
            <a:endParaRPr kumimoji="0" lang="ko-KR" altLang="en-US" dirty="0">
              <a:solidFill>
                <a:schemeClr val="tx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36782965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4장. 관계 대수와 SQL</a:t>
            </a:r>
            <a:endParaRPr lang="en-US" altLang="ko-KR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3B36F0B-5045-41DC-AE06-3CCD8F32E4CA}" type="slidenum">
              <a:rPr lang="en-US" altLang="ko-KR" smtClean="0"/>
              <a:pPr>
                <a:defRPr/>
              </a:pPr>
              <a:t>35</a:t>
            </a:fld>
            <a:endParaRPr lang="en-US" altLang="ko-KR"/>
          </a:p>
        </p:txBody>
      </p:sp>
      <p:sp>
        <p:nvSpPr>
          <p:cNvPr id="6" name="TextBox 5"/>
          <p:cNvSpPr txBox="1"/>
          <p:nvPr/>
        </p:nvSpPr>
        <p:spPr>
          <a:xfrm>
            <a:off x="126460" y="905721"/>
            <a:ext cx="155202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solidFill>
                  <a:schemeClr val="tx2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관계 스키마</a:t>
            </a:r>
            <a:endParaRPr lang="ko-KR" altLang="en-US" sz="2000" dirty="0">
              <a:solidFill>
                <a:schemeClr val="tx2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2852230"/>
              </p:ext>
            </p:extLst>
          </p:nvPr>
        </p:nvGraphicFramePr>
        <p:xfrm>
          <a:off x="1610357" y="1162027"/>
          <a:ext cx="3513907" cy="2389370"/>
        </p:xfrm>
        <a:graphic>
          <a:graphicData uri="http://schemas.openxmlformats.org/drawingml/2006/table">
            <a:tbl>
              <a:tblPr/>
              <a:tblGrid>
                <a:gridCol w="94403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74078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134319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694769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55222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l" fontAlgn="ctr"/>
                      <a:r>
                        <a:rPr lang="en-US" sz="1400" b="1" u="none" strike="noStrike" dirty="0">
                          <a:solidFill>
                            <a:schemeClr val="tx2"/>
                          </a:solidFill>
                          <a:effectLst/>
                        </a:rPr>
                        <a:t>Attribute</a:t>
                      </a:r>
                      <a:endParaRPr lang="en-US" sz="1400" b="1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l" fontAlgn="ctr"/>
                      <a:r>
                        <a:rPr lang="en-US" sz="1400" b="0" i="0" u="none" strike="noStrike" dirty="0" err="1" smtClean="0">
                          <a:solidFill>
                            <a:schemeClr val="tx2"/>
                          </a:solidFill>
                          <a:effectLst/>
                          <a:latin typeface="맑은 고딕"/>
                        </a:rPr>
                        <a:t>deptno</a:t>
                      </a:r>
                      <a:endParaRPr 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l" fontAlgn="ctr"/>
                      <a:r>
                        <a:rPr lang="en-US" sz="1400" b="0" i="0" u="none" strike="noStrike" dirty="0" err="1" smtClean="0">
                          <a:solidFill>
                            <a:schemeClr val="tx2"/>
                          </a:solidFill>
                          <a:effectLst/>
                          <a:latin typeface="맑은 고딕"/>
                        </a:rPr>
                        <a:t>deptname</a:t>
                      </a:r>
                      <a:endParaRPr 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l" fontAlgn="ctr"/>
                      <a:r>
                        <a:rPr lang="en-US" sz="1400" b="0" i="0" u="none" strike="noStrike" dirty="0" smtClean="0">
                          <a:solidFill>
                            <a:schemeClr val="tx2"/>
                          </a:solidFill>
                          <a:effectLst/>
                          <a:latin typeface="맑은 고딕"/>
                        </a:rPr>
                        <a:t>floor</a:t>
                      </a:r>
                      <a:endParaRPr 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0955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l" fontAlgn="ctr"/>
                      <a:r>
                        <a:rPr lang="en-US" sz="1400" b="1" i="0" u="none" strike="noStrike" dirty="0" smtClean="0">
                          <a:solidFill>
                            <a:schemeClr val="tx2"/>
                          </a:solidFill>
                          <a:effectLst/>
                          <a:latin typeface="맑은 고딕"/>
                        </a:rPr>
                        <a:t>domain</a:t>
                      </a:r>
                      <a:endParaRPr lang="en-US" sz="1400" b="1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l" fontAlgn="ctr"/>
                      <a:r>
                        <a:rPr lang="en-US" sz="1400" b="0" i="0" u="none" strike="noStrike" dirty="0" smtClean="0">
                          <a:solidFill>
                            <a:schemeClr val="tx2"/>
                          </a:solidFill>
                          <a:effectLst/>
                          <a:latin typeface="맑은 고딕"/>
                        </a:rPr>
                        <a:t>number</a:t>
                      </a:r>
                      <a:endParaRPr 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l" fontAlgn="ctr"/>
                      <a:r>
                        <a:rPr lang="en-US" sz="1400" u="none" strike="noStrike" dirty="0" smtClean="0">
                          <a:solidFill>
                            <a:schemeClr val="tx2"/>
                          </a:solidFill>
                          <a:effectLst/>
                        </a:rPr>
                        <a:t>nvarchar2(10</a:t>
                      </a:r>
                      <a:r>
                        <a:rPr lang="en-US" sz="1400" u="none" strike="noStrike" dirty="0">
                          <a:solidFill>
                            <a:schemeClr val="tx2"/>
                          </a:solidFill>
                          <a:effectLst/>
                        </a:rPr>
                        <a:t>)</a:t>
                      </a:r>
                      <a:endParaRPr 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l" fontAlgn="ctr"/>
                      <a:r>
                        <a:rPr lang="en-US" sz="1400" b="0" i="0" u="none" strike="noStrike" dirty="0" smtClean="0">
                          <a:solidFill>
                            <a:schemeClr val="tx2"/>
                          </a:solidFill>
                          <a:effectLst/>
                          <a:latin typeface="맑은 고딕"/>
                        </a:rPr>
                        <a:t>Char(2)</a:t>
                      </a:r>
                      <a:endParaRPr 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8872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l" fontAlgn="ctr"/>
                      <a:r>
                        <a:rPr lang="en-US" sz="1400" b="1" u="none" strike="noStrike" dirty="0">
                          <a:solidFill>
                            <a:schemeClr val="tx2"/>
                          </a:solidFill>
                          <a:effectLst/>
                        </a:rPr>
                        <a:t>Constraint</a:t>
                      </a:r>
                      <a:endParaRPr lang="en-US" sz="1400" b="1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fontAlgn="ctr"/>
                      <a:r>
                        <a:rPr lang="en-US" sz="1400" u="none" strike="noStrike" dirty="0" err="1">
                          <a:solidFill>
                            <a:schemeClr val="tx2"/>
                          </a:solidFill>
                          <a:effectLst/>
                        </a:rPr>
                        <a:t>pk</a:t>
                      </a:r>
                      <a:endParaRPr 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fontAlgn="ctr"/>
                      <a:r>
                        <a:rPr lang="en-US" sz="1400" u="none" strike="noStrike" dirty="0">
                          <a:solidFill>
                            <a:schemeClr val="tx2"/>
                          </a:solidFill>
                          <a:effectLst/>
                        </a:rPr>
                        <a:t>not null</a:t>
                      </a:r>
                      <a:endParaRPr 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fontAlgn="ctr"/>
                      <a:r>
                        <a:rPr lang="ko-KR" altLang="en-US" sz="1400" u="none" strike="noStrike" dirty="0">
                          <a:solidFill>
                            <a:schemeClr val="tx2"/>
                          </a:solidFill>
                          <a:effectLst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88720">
                <a:tc rowSpan="4">
                  <a:txBody>
                    <a:bodyPr/>
                    <a:lstStyle/>
                    <a:p>
                      <a:pPr algn="l" fontAlgn="ctr"/>
                      <a:r>
                        <a:rPr lang="en-US" sz="1400" b="1" i="0" u="none" strike="noStrike" dirty="0" smtClean="0">
                          <a:solidFill>
                            <a:schemeClr val="tx2"/>
                          </a:solidFill>
                          <a:effectLst/>
                          <a:latin typeface="맑은 고딕"/>
                        </a:rPr>
                        <a:t>Data</a:t>
                      </a:r>
                      <a:endParaRPr lang="en-US" sz="1400" b="1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 smtClean="0">
                          <a:solidFill>
                            <a:schemeClr val="tx2"/>
                          </a:solidFill>
                          <a:effectLst/>
                          <a:latin typeface="맑은 고딕"/>
                        </a:rPr>
                        <a:t>1</a:t>
                      </a:r>
                      <a:endParaRPr 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 smtClean="0">
                          <a:solidFill>
                            <a:schemeClr val="tx2"/>
                          </a:solidFill>
                          <a:effectLst/>
                          <a:latin typeface="맑은 고딕"/>
                        </a:rPr>
                        <a:t>영업</a:t>
                      </a:r>
                      <a:endParaRPr 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 smtClean="0">
                          <a:solidFill>
                            <a:schemeClr val="tx2"/>
                          </a:solidFill>
                          <a:effectLst/>
                          <a:latin typeface="맑은 고딕"/>
                        </a:rPr>
                        <a:t>8</a:t>
                      </a:r>
                      <a:endParaRPr lang="ko-KR" alt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128614145"/>
                  </a:ext>
                </a:extLst>
              </a:tr>
              <a:tr h="388720">
                <a:tc vMerge="1">
                  <a:txBody>
                    <a:bodyPr/>
                    <a:lstStyle/>
                    <a:p>
                      <a:pPr algn="l" fontAlgn="ctr"/>
                      <a:endParaRPr lang="en-US" sz="1400" b="1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 smtClean="0">
                          <a:solidFill>
                            <a:schemeClr val="tx2"/>
                          </a:solidFill>
                          <a:effectLst/>
                          <a:latin typeface="맑은 고딕"/>
                        </a:rPr>
                        <a:t>2</a:t>
                      </a:r>
                      <a:endParaRPr 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 smtClean="0">
                          <a:solidFill>
                            <a:schemeClr val="tx2"/>
                          </a:solidFill>
                          <a:effectLst/>
                          <a:latin typeface="맑은 고딕"/>
                        </a:rPr>
                        <a:t>기획</a:t>
                      </a:r>
                      <a:endParaRPr 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 smtClean="0">
                          <a:solidFill>
                            <a:schemeClr val="tx2"/>
                          </a:solidFill>
                          <a:effectLst/>
                          <a:latin typeface="맑은 고딕"/>
                        </a:rPr>
                        <a:t>10</a:t>
                      </a:r>
                      <a:endParaRPr lang="ko-KR" alt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451415088"/>
                  </a:ext>
                </a:extLst>
              </a:tr>
              <a:tr h="388720">
                <a:tc vMerge="1">
                  <a:txBody>
                    <a:bodyPr/>
                    <a:lstStyle/>
                    <a:p>
                      <a:pPr algn="l" fontAlgn="ctr"/>
                      <a:endParaRPr lang="en-US" sz="1400" b="1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 smtClean="0">
                          <a:solidFill>
                            <a:schemeClr val="tx2"/>
                          </a:solidFill>
                          <a:effectLst/>
                          <a:latin typeface="맑은 고딕"/>
                        </a:rPr>
                        <a:t>3</a:t>
                      </a:r>
                      <a:endParaRPr 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 smtClean="0">
                          <a:solidFill>
                            <a:schemeClr val="tx2"/>
                          </a:solidFill>
                          <a:effectLst/>
                          <a:latin typeface="맑은 고딕"/>
                        </a:rPr>
                        <a:t>개발</a:t>
                      </a:r>
                      <a:endParaRPr 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 smtClean="0">
                          <a:solidFill>
                            <a:schemeClr val="tx2"/>
                          </a:solidFill>
                          <a:effectLst/>
                          <a:latin typeface="맑은 고딕"/>
                        </a:rPr>
                        <a:t>9</a:t>
                      </a:r>
                      <a:endParaRPr lang="ko-KR" alt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223263528"/>
                  </a:ext>
                </a:extLst>
              </a:tr>
              <a:tr h="388720">
                <a:tc vMerge="1">
                  <a:txBody>
                    <a:bodyPr/>
                    <a:lstStyle/>
                    <a:p>
                      <a:pPr algn="l" fontAlgn="ctr"/>
                      <a:endParaRPr lang="en-US" sz="1400" b="1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 smtClean="0">
                          <a:solidFill>
                            <a:schemeClr val="tx2"/>
                          </a:solidFill>
                          <a:effectLst/>
                          <a:latin typeface="맑은 고딕"/>
                        </a:rPr>
                        <a:t>4</a:t>
                      </a:r>
                      <a:endParaRPr 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 smtClean="0">
                          <a:solidFill>
                            <a:schemeClr val="tx2"/>
                          </a:solidFill>
                          <a:effectLst/>
                          <a:latin typeface="맑은 고딕"/>
                        </a:rPr>
                        <a:t>총무</a:t>
                      </a:r>
                      <a:endParaRPr 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 smtClean="0">
                          <a:solidFill>
                            <a:schemeClr val="tx2"/>
                          </a:solidFill>
                          <a:effectLst/>
                          <a:latin typeface="맑은 고딕"/>
                        </a:rPr>
                        <a:t>7</a:t>
                      </a:r>
                      <a:endParaRPr lang="ko-KR" alt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975884180"/>
                  </a:ext>
                </a:extLst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1541435" y="628450"/>
            <a:ext cx="1598515" cy="4524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department</a:t>
            </a:r>
            <a:endParaRPr lang="ko-KR" altLang="en-US" dirty="0">
              <a:solidFill>
                <a:schemeClr val="tx2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0922634"/>
              </p:ext>
            </p:extLst>
          </p:nvPr>
        </p:nvGraphicFramePr>
        <p:xfrm>
          <a:off x="5408393" y="1179108"/>
          <a:ext cx="6527499" cy="4512775"/>
        </p:xfrm>
        <a:graphic>
          <a:graphicData uri="http://schemas.openxmlformats.org/drawingml/2006/table">
            <a:tbl>
              <a:tblPr/>
              <a:tblGrid>
                <a:gridCol w="102108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02952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879239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86781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821803">
                  <a:extLst>
                    <a:ext uri="{9D8B030D-6E8A-4147-A177-3AD203B41FA5}">
                      <a16:colId xmlns="" xmlns:a16="http://schemas.microsoft.com/office/drawing/2014/main" val="2191875707"/>
                    </a:ext>
                  </a:extLst>
                </a:gridCol>
                <a:gridCol w="787079">
                  <a:extLst>
                    <a:ext uri="{9D8B030D-6E8A-4147-A177-3AD203B41FA5}">
                      <a16:colId xmlns="" xmlns:a16="http://schemas.microsoft.com/office/drawing/2014/main" val="2951825824"/>
                    </a:ext>
                  </a:extLst>
                </a:gridCol>
                <a:gridCol w="1101983">
                  <a:extLst>
                    <a:ext uri="{9D8B030D-6E8A-4147-A177-3AD203B41FA5}">
                      <a16:colId xmlns="" xmlns:a16="http://schemas.microsoft.com/office/drawing/2014/main" val="895498815"/>
                    </a:ext>
                  </a:extLst>
                </a:gridCol>
              </a:tblGrid>
              <a:tr h="49252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l" fontAlgn="ctr"/>
                      <a:r>
                        <a:rPr lang="en-US" sz="1400" b="1" u="none" strike="noStrike" dirty="0">
                          <a:solidFill>
                            <a:schemeClr val="tx2"/>
                          </a:solidFill>
                          <a:effectLst/>
                        </a:rPr>
                        <a:t>Attribute</a:t>
                      </a:r>
                      <a:endParaRPr lang="en-US" sz="1400" b="1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l" fontAlgn="ctr"/>
                      <a:r>
                        <a:rPr lang="en-US" sz="1400" b="0" i="0" u="none" strike="noStrike" dirty="0" err="1" smtClean="0">
                          <a:solidFill>
                            <a:schemeClr val="tx2"/>
                          </a:solidFill>
                          <a:effectLst/>
                          <a:latin typeface="맑은 고딕"/>
                        </a:rPr>
                        <a:t>empno</a:t>
                      </a:r>
                      <a:endParaRPr 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l" fontAlgn="ctr"/>
                      <a:r>
                        <a:rPr lang="en-US" sz="1400" b="0" i="0" u="none" strike="noStrike" dirty="0" err="1" smtClean="0">
                          <a:solidFill>
                            <a:schemeClr val="tx2"/>
                          </a:solidFill>
                          <a:effectLst/>
                          <a:latin typeface="맑은 고딕"/>
                        </a:rPr>
                        <a:t>empname</a:t>
                      </a:r>
                      <a:endParaRPr 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l" fontAlgn="ctr"/>
                      <a:r>
                        <a:rPr lang="en-US" sz="1400" b="0" i="0" u="none" strike="noStrike" dirty="0" smtClean="0">
                          <a:solidFill>
                            <a:schemeClr val="tx2"/>
                          </a:solidFill>
                          <a:effectLst/>
                          <a:latin typeface="맑은 고딕"/>
                        </a:rPr>
                        <a:t>title</a:t>
                      </a:r>
                      <a:endParaRPr 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 smtClean="0">
                          <a:solidFill>
                            <a:schemeClr val="tx2"/>
                          </a:solidFill>
                          <a:effectLst/>
                          <a:latin typeface="맑은 고딕"/>
                        </a:rPr>
                        <a:t>manager</a:t>
                      </a:r>
                      <a:endParaRPr 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 smtClean="0">
                          <a:solidFill>
                            <a:schemeClr val="tx2"/>
                          </a:solidFill>
                          <a:effectLst/>
                          <a:latin typeface="맑은 고딕"/>
                        </a:rPr>
                        <a:t>salary</a:t>
                      </a:r>
                      <a:endParaRPr 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 err="1" smtClean="0">
                          <a:solidFill>
                            <a:schemeClr val="tx2"/>
                          </a:solidFill>
                          <a:effectLst/>
                          <a:latin typeface="맑은 고딕"/>
                        </a:rPr>
                        <a:t>deptno</a:t>
                      </a:r>
                      <a:endParaRPr 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0955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l" fontAlgn="ctr"/>
                      <a:r>
                        <a:rPr lang="en-US" sz="1400" b="1" i="0" u="none" strike="noStrike" dirty="0" smtClean="0">
                          <a:solidFill>
                            <a:schemeClr val="tx2"/>
                          </a:solidFill>
                          <a:effectLst/>
                          <a:latin typeface="맑은 고딕"/>
                        </a:rPr>
                        <a:t>domain</a:t>
                      </a:r>
                      <a:endParaRPr lang="en-US" sz="1400" b="1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l" fontAlgn="ctr"/>
                      <a:r>
                        <a:rPr lang="en-US" sz="1400" b="0" i="0" u="none" strike="noStrike" dirty="0" smtClean="0">
                          <a:solidFill>
                            <a:schemeClr val="tx2"/>
                          </a:solidFill>
                          <a:effectLst/>
                          <a:latin typeface="맑은 고딕"/>
                        </a:rPr>
                        <a:t>Number</a:t>
                      </a:r>
                      <a:endParaRPr 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l" fontAlgn="ctr"/>
                      <a:r>
                        <a:rPr lang="en-US" sz="1400" b="0" i="0" u="none" strike="noStrike" dirty="0" smtClean="0">
                          <a:solidFill>
                            <a:schemeClr val="tx2"/>
                          </a:solidFill>
                          <a:effectLst/>
                          <a:latin typeface="맑은 고딕"/>
                        </a:rPr>
                        <a:t>Nvarchar2(10)</a:t>
                      </a:r>
                      <a:endParaRPr 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l" fontAlgn="ctr"/>
                      <a:r>
                        <a:rPr lang="en-US" sz="1400" b="0" i="0" u="none" strike="noStrike" dirty="0" smtClean="0">
                          <a:solidFill>
                            <a:schemeClr val="tx2"/>
                          </a:solidFill>
                          <a:effectLst/>
                          <a:latin typeface="맑은 고딕"/>
                        </a:rPr>
                        <a:t>Nvarchar2(8)</a:t>
                      </a:r>
                      <a:endParaRPr 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 smtClean="0">
                          <a:solidFill>
                            <a:schemeClr val="tx2"/>
                          </a:solidFill>
                          <a:effectLst/>
                          <a:latin typeface="맑은 고딕"/>
                        </a:rPr>
                        <a:t>number</a:t>
                      </a:r>
                      <a:endParaRPr 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 err="1" smtClean="0">
                          <a:solidFill>
                            <a:schemeClr val="tx2"/>
                          </a:solidFill>
                          <a:effectLst/>
                          <a:latin typeface="맑은 고딕"/>
                        </a:rPr>
                        <a:t>fk</a:t>
                      </a:r>
                      <a:endParaRPr 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8872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l" fontAlgn="ctr"/>
                      <a:r>
                        <a:rPr lang="en-US" sz="1400" b="1" u="none" strike="noStrike">
                          <a:solidFill>
                            <a:schemeClr val="tx2"/>
                          </a:solidFill>
                          <a:effectLst/>
                        </a:rPr>
                        <a:t>Constraint</a:t>
                      </a:r>
                      <a:endParaRPr lang="en-US" sz="1400" b="1" i="0" u="none" strike="noStrike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fontAlgn="ctr"/>
                      <a:r>
                        <a:rPr lang="en-US" sz="1400" u="none" strike="noStrike" dirty="0" err="1">
                          <a:solidFill>
                            <a:schemeClr val="tx2"/>
                          </a:solidFill>
                          <a:effectLst/>
                        </a:rPr>
                        <a:t>pk</a:t>
                      </a:r>
                      <a:endParaRPr 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fontAlgn="ctr"/>
                      <a:r>
                        <a:rPr lang="en-US" sz="1400" u="none" strike="noStrike" dirty="0">
                          <a:solidFill>
                            <a:schemeClr val="tx2"/>
                          </a:solidFill>
                          <a:effectLst/>
                        </a:rPr>
                        <a:t>not </a:t>
                      </a:r>
                      <a:r>
                        <a:rPr lang="en-US" sz="1400" u="none" strike="noStrike" dirty="0" smtClean="0">
                          <a:solidFill>
                            <a:schemeClr val="tx2"/>
                          </a:solidFill>
                          <a:effectLst/>
                        </a:rPr>
                        <a:t>null</a:t>
                      </a:r>
                    </a:p>
                    <a:p>
                      <a:pPr algn="ctr" fontAlgn="ctr"/>
                      <a:r>
                        <a:rPr lang="en-US" sz="1400" b="0" i="0" u="none" strike="noStrike" dirty="0" smtClean="0">
                          <a:solidFill>
                            <a:schemeClr val="tx2"/>
                          </a:solidFill>
                          <a:effectLst/>
                          <a:latin typeface="맑은 고딕"/>
                        </a:rPr>
                        <a:t>unique</a:t>
                      </a:r>
                      <a:endParaRPr 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fontAlgn="ctr"/>
                      <a:r>
                        <a:rPr lang="en-US" altLang="ko-KR" sz="1400" u="none" strike="noStrike" dirty="0" smtClean="0">
                          <a:solidFill>
                            <a:schemeClr val="tx2"/>
                          </a:solidFill>
                          <a:effectLst/>
                        </a:rPr>
                        <a:t>Default</a:t>
                      </a:r>
                      <a:r>
                        <a:rPr lang="en-US" altLang="ko-KR" sz="1400" u="none" strike="noStrike" baseline="0" dirty="0" smtClean="0">
                          <a:solidFill>
                            <a:schemeClr val="tx2"/>
                          </a:solidFill>
                          <a:effectLst/>
                        </a:rPr>
                        <a:t> ‘</a:t>
                      </a:r>
                      <a:r>
                        <a:rPr lang="ko-KR" altLang="en-US" sz="1400" u="none" strike="noStrike" baseline="0" dirty="0" smtClean="0">
                          <a:solidFill>
                            <a:schemeClr val="tx2"/>
                          </a:solidFill>
                          <a:effectLst/>
                        </a:rPr>
                        <a:t>사원</a:t>
                      </a:r>
                      <a:r>
                        <a:rPr lang="en-US" altLang="ko-KR" sz="1400" u="none" strike="noStrike" baseline="0" dirty="0" smtClean="0">
                          <a:solidFill>
                            <a:schemeClr val="tx2"/>
                          </a:solidFill>
                          <a:effectLst/>
                        </a:rPr>
                        <a:t>’</a:t>
                      </a:r>
                      <a:r>
                        <a:rPr lang="ko-KR" altLang="en-US" sz="1400" u="none" strike="noStrike" dirty="0">
                          <a:solidFill>
                            <a:schemeClr val="tx2"/>
                          </a:solidFill>
                          <a:effectLst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 u="none" strike="noStrike" dirty="0" err="1" smtClean="0">
                          <a:solidFill>
                            <a:schemeClr val="tx2"/>
                          </a:solidFill>
                          <a:effectLst/>
                          <a:latin typeface="맑은 고딕"/>
                        </a:rPr>
                        <a:t>fk</a:t>
                      </a:r>
                      <a:endParaRPr lang="en-US" altLang="ko-KR" sz="1400" b="0" i="0" u="none" strike="noStrike" dirty="0" smtClean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  <a:p>
                      <a:pPr algn="ctr" fontAlgn="ctr"/>
                      <a:r>
                        <a:rPr lang="en-US" altLang="ko-KR" sz="1400" b="0" i="0" u="none" strike="noStrike" dirty="0" smtClean="0">
                          <a:solidFill>
                            <a:schemeClr val="tx2"/>
                          </a:solidFill>
                          <a:effectLst/>
                          <a:latin typeface="맑은 고딕"/>
                        </a:rPr>
                        <a:t>(</a:t>
                      </a:r>
                      <a:r>
                        <a:rPr lang="en-US" altLang="ko-KR" sz="1400" b="0" i="0" u="none" strike="noStrike" dirty="0" err="1" smtClean="0">
                          <a:solidFill>
                            <a:schemeClr val="tx2"/>
                          </a:solidFill>
                          <a:effectLst/>
                          <a:latin typeface="맑은 고딕"/>
                        </a:rPr>
                        <a:t>empno</a:t>
                      </a:r>
                      <a:r>
                        <a:rPr lang="ko-KR" altLang="en-US" sz="1400" b="0" i="0" u="none" strike="noStrike" dirty="0" smtClean="0">
                          <a:solidFill>
                            <a:schemeClr val="tx2"/>
                          </a:solidFill>
                          <a:effectLst/>
                          <a:latin typeface="맑은 고딕"/>
                        </a:rPr>
                        <a:t>의 </a:t>
                      </a:r>
                      <a:r>
                        <a:rPr lang="ko-KR" altLang="en-US" sz="1400" b="0" i="0" u="none" strike="noStrike" dirty="0" err="1" smtClean="0">
                          <a:solidFill>
                            <a:schemeClr val="tx2"/>
                          </a:solidFill>
                          <a:effectLst/>
                          <a:latin typeface="맑은 고딕"/>
                        </a:rPr>
                        <a:t>외래키</a:t>
                      </a:r>
                      <a:r>
                        <a:rPr lang="en-US" altLang="ko-KR" sz="1400" b="0" i="0" u="none" strike="noStrike" dirty="0" smtClean="0">
                          <a:solidFill>
                            <a:schemeClr val="tx2"/>
                          </a:solidFill>
                          <a:effectLst/>
                          <a:latin typeface="맑은 고딕"/>
                        </a:rPr>
                        <a:t>)</a:t>
                      </a:r>
                      <a:endParaRPr lang="ko-KR" alt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 smtClean="0">
                          <a:solidFill>
                            <a:schemeClr val="tx2"/>
                          </a:solidFill>
                          <a:effectLst/>
                          <a:latin typeface="맑은 고딕"/>
                        </a:rPr>
                        <a:t>6000000 </a:t>
                      </a:r>
                      <a:r>
                        <a:rPr lang="ko-KR" altLang="en-US" sz="1400" b="0" i="0" u="none" strike="noStrike" dirty="0" smtClean="0">
                          <a:solidFill>
                            <a:schemeClr val="tx2"/>
                          </a:solidFill>
                          <a:effectLst/>
                          <a:latin typeface="맑은 고딕"/>
                        </a:rPr>
                        <a:t>미만</a:t>
                      </a:r>
                      <a:endParaRPr lang="ko-KR" alt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 u="none" strike="noStrike" dirty="0" err="1" smtClean="0">
                          <a:solidFill>
                            <a:schemeClr val="tx2"/>
                          </a:solidFill>
                          <a:effectLst/>
                          <a:latin typeface="맑은 고딕"/>
                        </a:rPr>
                        <a:t>fk</a:t>
                      </a:r>
                      <a:endParaRPr lang="en-US" altLang="ko-KR" sz="1400" b="0" i="0" u="none" strike="noStrike" dirty="0" smtClean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  <a:p>
                      <a:pPr algn="ctr" fontAlgn="ctr"/>
                      <a:r>
                        <a:rPr lang="en-US" altLang="ko-KR" sz="1400" b="0" i="0" u="none" strike="noStrike" dirty="0" smtClean="0">
                          <a:solidFill>
                            <a:schemeClr val="tx2"/>
                          </a:solidFill>
                          <a:effectLst/>
                          <a:latin typeface="맑은 고딕"/>
                        </a:rPr>
                        <a:t>(1, 2, 3, 4, 5, 6 </a:t>
                      </a:r>
                      <a:r>
                        <a:rPr lang="ko-KR" altLang="en-US" sz="1400" b="0" i="0" u="none" strike="noStrike" dirty="0" smtClean="0">
                          <a:solidFill>
                            <a:schemeClr val="tx2"/>
                          </a:solidFill>
                          <a:effectLst/>
                          <a:latin typeface="맑은 고딕"/>
                        </a:rPr>
                        <a:t>의 데이터만 입력</a:t>
                      </a:r>
                      <a:r>
                        <a:rPr lang="en-US" altLang="ko-KR" sz="1400" b="0" i="0" u="none" strike="noStrike" dirty="0" smtClean="0">
                          <a:solidFill>
                            <a:schemeClr val="tx2"/>
                          </a:solidFill>
                          <a:effectLst/>
                          <a:latin typeface="맑은 고딕"/>
                        </a:rPr>
                        <a:t>)</a:t>
                      </a:r>
                      <a:endParaRPr lang="ko-KR" alt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88720">
                <a:tc rowSpan="7">
                  <a:txBody>
                    <a:bodyPr/>
                    <a:lstStyle/>
                    <a:p>
                      <a:pPr algn="l" fontAlgn="ctr"/>
                      <a:r>
                        <a:rPr lang="en-US" sz="1400" b="1" i="0" u="none" strike="noStrike" dirty="0" smtClean="0">
                          <a:solidFill>
                            <a:schemeClr val="tx2"/>
                          </a:solidFill>
                          <a:effectLst/>
                          <a:latin typeface="맑은 고딕"/>
                        </a:rPr>
                        <a:t>Data</a:t>
                      </a:r>
                      <a:endParaRPr lang="en-US" sz="1400" b="1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 smtClean="0">
                          <a:solidFill>
                            <a:schemeClr val="tx2"/>
                          </a:solidFill>
                          <a:effectLst/>
                          <a:latin typeface="맑은 고딕"/>
                        </a:rPr>
                        <a:t>4377</a:t>
                      </a:r>
                      <a:endParaRPr 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 err="1" smtClean="0">
                          <a:solidFill>
                            <a:schemeClr val="tx2"/>
                          </a:solidFill>
                          <a:effectLst/>
                          <a:latin typeface="맑은 고딕"/>
                        </a:rPr>
                        <a:t>이성래</a:t>
                      </a:r>
                      <a:endParaRPr 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 smtClean="0">
                          <a:solidFill>
                            <a:schemeClr val="tx2"/>
                          </a:solidFill>
                          <a:effectLst/>
                          <a:latin typeface="맑은 고딕"/>
                        </a:rPr>
                        <a:t>사장</a:t>
                      </a:r>
                      <a:endParaRPr lang="ko-KR" alt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 smtClean="0">
                          <a:solidFill>
                            <a:schemeClr val="tx2"/>
                          </a:solidFill>
                          <a:effectLst/>
                          <a:latin typeface="맑은 고딕"/>
                        </a:rPr>
                        <a:t>5000000</a:t>
                      </a:r>
                      <a:endParaRPr lang="ko-KR" alt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 smtClean="0">
                          <a:solidFill>
                            <a:schemeClr val="tx2"/>
                          </a:solidFill>
                          <a:effectLst/>
                          <a:latin typeface="맑은 고딕"/>
                        </a:rPr>
                        <a:t>2</a:t>
                      </a:r>
                      <a:endParaRPr lang="ko-KR" alt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53476112"/>
                  </a:ext>
                </a:extLst>
              </a:tr>
              <a:tr h="388720">
                <a:tc vMerge="1">
                  <a:txBody>
                    <a:bodyPr/>
                    <a:lstStyle/>
                    <a:p>
                      <a:pPr algn="l" fontAlgn="ctr"/>
                      <a:endParaRPr lang="en-US" sz="1400" b="1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 smtClean="0">
                          <a:solidFill>
                            <a:schemeClr val="tx2"/>
                          </a:solidFill>
                          <a:effectLst/>
                          <a:latin typeface="맑은 고딕"/>
                        </a:rPr>
                        <a:t>3426</a:t>
                      </a:r>
                      <a:endParaRPr 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 err="1" smtClean="0">
                          <a:solidFill>
                            <a:schemeClr val="tx2"/>
                          </a:solidFill>
                          <a:effectLst/>
                          <a:latin typeface="맑은 고딕"/>
                        </a:rPr>
                        <a:t>박영권</a:t>
                      </a:r>
                      <a:endParaRPr 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 smtClean="0">
                          <a:solidFill>
                            <a:schemeClr val="tx2"/>
                          </a:solidFill>
                          <a:effectLst/>
                          <a:latin typeface="맑은 고딕"/>
                        </a:rPr>
                        <a:t>과장</a:t>
                      </a:r>
                      <a:endParaRPr lang="ko-KR" alt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 smtClean="0">
                          <a:solidFill>
                            <a:schemeClr val="tx2"/>
                          </a:solidFill>
                          <a:effectLst/>
                          <a:latin typeface="맑은 고딕"/>
                        </a:rPr>
                        <a:t>4377</a:t>
                      </a:r>
                      <a:endParaRPr lang="ko-KR" alt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 smtClean="0">
                          <a:solidFill>
                            <a:schemeClr val="tx2"/>
                          </a:solidFill>
                          <a:effectLst/>
                          <a:latin typeface="맑은 고딕"/>
                        </a:rPr>
                        <a:t>3000000</a:t>
                      </a:r>
                      <a:endParaRPr lang="ko-KR" alt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 smtClean="0">
                          <a:solidFill>
                            <a:schemeClr val="tx2"/>
                          </a:solidFill>
                          <a:effectLst/>
                          <a:latin typeface="맑은 고딕"/>
                        </a:rPr>
                        <a:t>1</a:t>
                      </a:r>
                      <a:endParaRPr lang="ko-KR" alt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215224541"/>
                  </a:ext>
                </a:extLst>
              </a:tr>
              <a:tr h="388720">
                <a:tc vMerge="1">
                  <a:txBody>
                    <a:bodyPr/>
                    <a:lstStyle/>
                    <a:p>
                      <a:pPr algn="l" fontAlgn="ctr"/>
                      <a:endParaRPr lang="en-US" sz="1400" b="1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 smtClean="0">
                          <a:solidFill>
                            <a:schemeClr val="tx2"/>
                          </a:solidFill>
                          <a:effectLst/>
                          <a:latin typeface="맑은 고딕"/>
                        </a:rPr>
                        <a:t>3011</a:t>
                      </a:r>
                      <a:endParaRPr 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 err="1" smtClean="0">
                          <a:solidFill>
                            <a:schemeClr val="tx2"/>
                          </a:solidFill>
                          <a:effectLst/>
                          <a:latin typeface="맑은 고딕"/>
                        </a:rPr>
                        <a:t>이수민</a:t>
                      </a:r>
                      <a:endParaRPr 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 smtClean="0">
                          <a:solidFill>
                            <a:schemeClr val="tx2"/>
                          </a:solidFill>
                          <a:effectLst/>
                          <a:latin typeface="맑은 고딕"/>
                        </a:rPr>
                        <a:t>부장</a:t>
                      </a:r>
                      <a:endParaRPr lang="ko-KR" alt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 smtClean="0">
                          <a:solidFill>
                            <a:schemeClr val="tx2"/>
                          </a:solidFill>
                          <a:effectLst/>
                          <a:latin typeface="맑은 고딕"/>
                        </a:rPr>
                        <a:t>4377</a:t>
                      </a:r>
                      <a:endParaRPr lang="ko-KR" alt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 smtClean="0">
                          <a:solidFill>
                            <a:schemeClr val="tx2"/>
                          </a:solidFill>
                          <a:effectLst/>
                          <a:latin typeface="맑은 고딕"/>
                        </a:rPr>
                        <a:t>4000000</a:t>
                      </a:r>
                      <a:endParaRPr lang="ko-KR" alt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 smtClean="0">
                          <a:solidFill>
                            <a:schemeClr val="tx2"/>
                          </a:solidFill>
                          <a:effectLst/>
                          <a:latin typeface="맑은 고딕"/>
                        </a:rPr>
                        <a:t>3</a:t>
                      </a:r>
                      <a:endParaRPr lang="ko-KR" alt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593410813"/>
                  </a:ext>
                </a:extLst>
              </a:tr>
              <a:tr h="388720">
                <a:tc vMerge="1">
                  <a:txBody>
                    <a:bodyPr/>
                    <a:lstStyle/>
                    <a:p>
                      <a:pPr algn="l" fontAlgn="ctr"/>
                      <a:endParaRPr lang="en-US" sz="1400" b="1" i="0" u="none" strike="noStrike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 smtClean="0">
                          <a:solidFill>
                            <a:schemeClr val="tx2"/>
                          </a:solidFill>
                          <a:effectLst/>
                          <a:latin typeface="맑은 고딕"/>
                        </a:rPr>
                        <a:t>1003</a:t>
                      </a:r>
                      <a:endParaRPr 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 smtClean="0">
                          <a:solidFill>
                            <a:schemeClr val="tx2"/>
                          </a:solidFill>
                          <a:effectLst/>
                          <a:latin typeface="맑은 고딕"/>
                        </a:rPr>
                        <a:t>조민희</a:t>
                      </a:r>
                      <a:endParaRPr 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 smtClean="0">
                          <a:solidFill>
                            <a:schemeClr val="tx2"/>
                          </a:solidFill>
                          <a:effectLst/>
                          <a:latin typeface="맑은 고딕"/>
                        </a:rPr>
                        <a:t>과장</a:t>
                      </a:r>
                      <a:endParaRPr lang="ko-KR" alt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 smtClean="0">
                          <a:solidFill>
                            <a:schemeClr val="tx2"/>
                          </a:solidFill>
                          <a:effectLst/>
                          <a:latin typeface="맑은 고딕"/>
                        </a:rPr>
                        <a:t>4377</a:t>
                      </a:r>
                      <a:endParaRPr lang="ko-KR" alt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 smtClean="0">
                          <a:solidFill>
                            <a:schemeClr val="tx2"/>
                          </a:solidFill>
                          <a:effectLst/>
                          <a:latin typeface="맑은 고딕"/>
                        </a:rPr>
                        <a:t>3000000</a:t>
                      </a:r>
                      <a:endParaRPr lang="ko-KR" alt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 smtClean="0">
                          <a:solidFill>
                            <a:schemeClr val="tx2"/>
                          </a:solidFill>
                          <a:effectLst/>
                          <a:latin typeface="맑은 고딕"/>
                        </a:rPr>
                        <a:t>2</a:t>
                      </a:r>
                      <a:endParaRPr lang="ko-KR" alt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350305386"/>
                  </a:ext>
                </a:extLst>
              </a:tr>
              <a:tr h="388720">
                <a:tc vMerge="1">
                  <a:txBody>
                    <a:bodyPr/>
                    <a:lstStyle/>
                    <a:p>
                      <a:pPr algn="l" fontAlgn="ctr"/>
                      <a:endParaRPr lang="en-US" sz="1400" b="1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 smtClean="0">
                          <a:solidFill>
                            <a:schemeClr val="tx2"/>
                          </a:solidFill>
                          <a:effectLst/>
                          <a:latin typeface="맑은 고딕"/>
                        </a:rPr>
                        <a:t>3427</a:t>
                      </a:r>
                      <a:endParaRPr 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 err="1" smtClean="0">
                          <a:solidFill>
                            <a:schemeClr val="tx2"/>
                          </a:solidFill>
                          <a:effectLst/>
                          <a:latin typeface="맑은 고딕"/>
                        </a:rPr>
                        <a:t>최종철</a:t>
                      </a:r>
                      <a:endParaRPr 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 smtClean="0">
                          <a:solidFill>
                            <a:schemeClr val="tx2"/>
                          </a:solidFill>
                          <a:effectLst/>
                          <a:latin typeface="맑은 고딕"/>
                        </a:rPr>
                        <a:t>사원</a:t>
                      </a:r>
                      <a:endParaRPr lang="ko-KR" alt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 smtClean="0">
                          <a:solidFill>
                            <a:schemeClr val="tx2"/>
                          </a:solidFill>
                          <a:effectLst/>
                          <a:latin typeface="맑은 고딕"/>
                        </a:rPr>
                        <a:t>3011</a:t>
                      </a:r>
                      <a:endParaRPr lang="ko-KR" alt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 smtClean="0">
                          <a:solidFill>
                            <a:schemeClr val="tx2"/>
                          </a:solidFill>
                          <a:effectLst/>
                          <a:latin typeface="맑은 고딕"/>
                        </a:rPr>
                        <a:t>1500000</a:t>
                      </a:r>
                      <a:endParaRPr lang="ko-KR" alt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 smtClean="0">
                          <a:solidFill>
                            <a:schemeClr val="tx2"/>
                          </a:solidFill>
                          <a:effectLst/>
                          <a:latin typeface="맑은 고딕"/>
                        </a:rPr>
                        <a:t>3</a:t>
                      </a:r>
                      <a:endParaRPr lang="ko-KR" alt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610433261"/>
                  </a:ext>
                </a:extLst>
              </a:tr>
              <a:tr h="388720">
                <a:tc vMerge="1">
                  <a:txBody>
                    <a:bodyPr/>
                    <a:lstStyle/>
                    <a:p>
                      <a:pPr algn="l" fontAlgn="ctr"/>
                      <a:endParaRPr lang="en-US" sz="1400" b="1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 smtClean="0">
                          <a:solidFill>
                            <a:schemeClr val="tx2"/>
                          </a:solidFill>
                          <a:effectLst/>
                          <a:latin typeface="맑은 고딕"/>
                        </a:rPr>
                        <a:t>1365</a:t>
                      </a:r>
                      <a:endParaRPr 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 err="1" smtClean="0">
                          <a:solidFill>
                            <a:schemeClr val="tx2"/>
                          </a:solidFill>
                          <a:effectLst/>
                          <a:latin typeface="맑은 고딕"/>
                        </a:rPr>
                        <a:t>김상원</a:t>
                      </a:r>
                      <a:endParaRPr 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 smtClean="0">
                          <a:solidFill>
                            <a:schemeClr val="tx2"/>
                          </a:solidFill>
                          <a:effectLst/>
                          <a:latin typeface="맑은 고딕"/>
                        </a:rPr>
                        <a:t>사원</a:t>
                      </a:r>
                      <a:endParaRPr lang="ko-KR" alt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 smtClean="0">
                          <a:solidFill>
                            <a:schemeClr val="tx2"/>
                          </a:solidFill>
                          <a:effectLst/>
                          <a:latin typeface="맑은 고딕"/>
                        </a:rPr>
                        <a:t>3426</a:t>
                      </a:r>
                      <a:endParaRPr lang="ko-KR" alt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 smtClean="0">
                          <a:solidFill>
                            <a:schemeClr val="tx2"/>
                          </a:solidFill>
                          <a:effectLst/>
                          <a:latin typeface="맑은 고딕"/>
                        </a:rPr>
                        <a:t>1500000</a:t>
                      </a:r>
                      <a:endParaRPr lang="ko-KR" alt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 smtClean="0">
                          <a:solidFill>
                            <a:schemeClr val="tx2"/>
                          </a:solidFill>
                          <a:effectLst/>
                          <a:latin typeface="맑은 고딕"/>
                        </a:rPr>
                        <a:t>1</a:t>
                      </a:r>
                      <a:endParaRPr lang="ko-KR" alt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781041798"/>
                  </a:ext>
                </a:extLst>
              </a:tr>
              <a:tr h="388720">
                <a:tc vMerge="1">
                  <a:txBody>
                    <a:bodyPr/>
                    <a:lstStyle/>
                    <a:p>
                      <a:pPr algn="l" fontAlgn="ctr"/>
                      <a:endParaRPr lang="en-US" sz="1400" b="1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 smtClean="0">
                          <a:solidFill>
                            <a:schemeClr val="tx2"/>
                          </a:solidFill>
                          <a:effectLst/>
                          <a:latin typeface="맑은 고딕"/>
                        </a:rPr>
                        <a:t>2106</a:t>
                      </a:r>
                      <a:endParaRPr 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 smtClean="0">
                          <a:solidFill>
                            <a:schemeClr val="tx2"/>
                          </a:solidFill>
                          <a:effectLst/>
                          <a:latin typeface="맑은 고딕"/>
                        </a:rPr>
                        <a:t>김창섭</a:t>
                      </a:r>
                      <a:endParaRPr 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 smtClean="0">
                          <a:solidFill>
                            <a:schemeClr val="tx2"/>
                          </a:solidFill>
                          <a:effectLst/>
                          <a:latin typeface="맑은 고딕"/>
                        </a:rPr>
                        <a:t>대리</a:t>
                      </a:r>
                      <a:endParaRPr lang="ko-KR" alt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 smtClean="0">
                          <a:solidFill>
                            <a:schemeClr val="tx2"/>
                          </a:solidFill>
                          <a:effectLst/>
                          <a:latin typeface="맑은 고딕"/>
                        </a:rPr>
                        <a:t>1003</a:t>
                      </a:r>
                      <a:endParaRPr lang="ko-KR" alt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 smtClean="0">
                          <a:solidFill>
                            <a:schemeClr val="tx2"/>
                          </a:solidFill>
                          <a:effectLst/>
                          <a:latin typeface="맑은 고딕"/>
                        </a:rPr>
                        <a:t>2500000</a:t>
                      </a:r>
                      <a:endParaRPr lang="ko-KR" alt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 smtClean="0">
                          <a:solidFill>
                            <a:schemeClr val="tx2"/>
                          </a:solidFill>
                          <a:effectLst/>
                          <a:latin typeface="맑은 고딕"/>
                        </a:rPr>
                        <a:t>2</a:t>
                      </a:r>
                      <a:endParaRPr lang="ko-KR" alt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786492568"/>
                  </a:ext>
                </a:extLst>
              </a:tr>
            </a:tbl>
          </a:graphicData>
        </a:graphic>
      </p:graphicFrame>
      <p:sp>
        <p:nvSpPr>
          <p:cNvPr id="10" name="직사각형 9"/>
          <p:cNvSpPr/>
          <p:nvPr/>
        </p:nvSpPr>
        <p:spPr>
          <a:xfrm>
            <a:off x="5344943" y="619438"/>
            <a:ext cx="1377300" cy="4524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employee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96385531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4장. 관계 대수와 SQL</a:t>
            </a:r>
            <a:endParaRPr lang="en-US" altLang="ko-KR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3B36F0B-5045-41DC-AE06-3CCD8F32E4CA}" type="slidenum">
              <a:rPr lang="en-US" altLang="ko-KR" smtClean="0"/>
              <a:pPr>
                <a:defRPr/>
              </a:pPr>
              <a:t>36</a:t>
            </a:fld>
            <a:endParaRPr lang="en-US" altLang="ko-KR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084" y="450058"/>
            <a:ext cx="5780616" cy="5166425"/>
          </a:xfrm>
          <a:prstGeom prst="rect">
            <a:avLst/>
          </a:prstGeom>
          <a:ln w="28575">
            <a:solidFill>
              <a:schemeClr val="tx2">
                <a:lumMod val="50000"/>
                <a:lumOff val="50000"/>
              </a:schemeClr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0910" y="1115018"/>
            <a:ext cx="5580823" cy="3665327"/>
          </a:xfrm>
          <a:prstGeom prst="rect">
            <a:avLst/>
          </a:prstGeom>
          <a:ln w="28575"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742224566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2" name="Rectangle 2"/>
          <p:cNvSpPr>
            <a:spLocks noGrp="1" noChangeArrowheads="1"/>
          </p:cNvSpPr>
          <p:nvPr>
            <p:ph idx="1"/>
          </p:nvPr>
        </p:nvSpPr>
        <p:spPr>
          <a:xfrm>
            <a:off x="1879600" y="434381"/>
            <a:ext cx="8458200" cy="4902200"/>
          </a:xfrm>
        </p:spPr>
        <p:txBody>
          <a:bodyPr/>
          <a:lstStyle/>
          <a:p>
            <a:pPr eaLnBrk="1" hangingPunct="1">
              <a:lnSpc>
                <a:spcPct val="140000"/>
              </a:lnSpc>
              <a:spcBef>
                <a:spcPct val="0"/>
              </a:spcBef>
            </a:pPr>
            <a:r>
              <a:rPr lang="ko-KR" altLang="en-US" b="1" dirty="0" smtClean="0"/>
              <a:t>기본적인 </a:t>
            </a:r>
            <a:r>
              <a:rPr lang="en-US" altLang="ko-KR" b="1" dirty="0" smtClean="0"/>
              <a:t>SQL </a:t>
            </a:r>
            <a:r>
              <a:rPr lang="ko-KR" altLang="en-US" b="1" dirty="0" smtClean="0"/>
              <a:t>질의</a:t>
            </a:r>
          </a:p>
          <a:p>
            <a:pPr lvl="1" algn="just" eaLnBrk="1" hangingPunct="1">
              <a:lnSpc>
                <a:spcPct val="140000"/>
              </a:lnSpc>
              <a:spcBef>
                <a:spcPct val="0"/>
              </a:spcBef>
              <a:buFont typeface="Wingdings" pitchFamily="2" charset="2"/>
              <a:buChar char="ü"/>
            </a:pPr>
            <a:r>
              <a:rPr lang="en-US" altLang="ko-KR" b="1" dirty="0" smtClean="0"/>
              <a:t>SELECT</a:t>
            </a:r>
            <a:r>
              <a:rPr lang="ko-KR" altLang="en-US" b="1" dirty="0" smtClean="0"/>
              <a:t>절과 </a:t>
            </a:r>
            <a:r>
              <a:rPr lang="en-US" altLang="ko-KR" b="1" dirty="0" smtClean="0"/>
              <a:t>FROM</a:t>
            </a:r>
            <a:r>
              <a:rPr lang="ko-KR" altLang="en-US" b="1" dirty="0" smtClean="0"/>
              <a:t>절만 필수적인 절이고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나머지는 선택 사항</a:t>
            </a:r>
            <a:endParaRPr lang="en-US" altLang="ko-KR" b="1" dirty="0" smtClean="0"/>
          </a:p>
          <a:p>
            <a:pPr lvl="1" algn="just" eaLnBrk="1" hangingPunct="1">
              <a:lnSpc>
                <a:spcPct val="140000"/>
              </a:lnSpc>
              <a:spcBef>
                <a:spcPct val="0"/>
              </a:spcBef>
              <a:buFont typeface="Wingdings" pitchFamily="2" charset="2"/>
              <a:buChar char="ü"/>
            </a:pPr>
            <a:endParaRPr lang="en-US" altLang="ko-KR" b="1" dirty="0"/>
          </a:p>
          <a:p>
            <a:pPr lvl="1" algn="just" eaLnBrk="1" hangingPunct="1">
              <a:lnSpc>
                <a:spcPct val="140000"/>
              </a:lnSpc>
              <a:spcBef>
                <a:spcPct val="0"/>
              </a:spcBef>
              <a:buFont typeface="Wingdings" pitchFamily="2" charset="2"/>
              <a:buChar char="ü"/>
            </a:pPr>
            <a:endParaRPr lang="en-US" altLang="ko-KR" b="1" dirty="0" smtClean="0"/>
          </a:p>
          <a:p>
            <a:pPr lvl="1" algn="just" eaLnBrk="1" hangingPunct="1">
              <a:lnSpc>
                <a:spcPct val="140000"/>
              </a:lnSpc>
              <a:spcBef>
                <a:spcPct val="0"/>
              </a:spcBef>
              <a:buFont typeface="Wingdings" pitchFamily="2" charset="2"/>
              <a:buChar char="ü"/>
            </a:pPr>
            <a:endParaRPr lang="en-US" altLang="ko-KR" b="1" dirty="0"/>
          </a:p>
          <a:p>
            <a:pPr lvl="1" algn="just" eaLnBrk="1" hangingPunct="1">
              <a:lnSpc>
                <a:spcPct val="140000"/>
              </a:lnSpc>
              <a:spcBef>
                <a:spcPct val="0"/>
              </a:spcBef>
              <a:buFont typeface="Wingdings" pitchFamily="2" charset="2"/>
              <a:buChar char="ü"/>
            </a:pPr>
            <a:endParaRPr lang="en-US" altLang="ko-KR" b="1" dirty="0" smtClean="0"/>
          </a:p>
          <a:p>
            <a:pPr lvl="1" algn="just" eaLnBrk="1" hangingPunct="1">
              <a:lnSpc>
                <a:spcPct val="140000"/>
              </a:lnSpc>
              <a:spcBef>
                <a:spcPct val="0"/>
              </a:spcBef>
              <a:buFont typeface="Wingdings" pitchFamily="2" charset="2"/>
              <a:buChar char="ü"/>
            </a:pPr>
            <a:endParaRPr lang="en-US" altLang="ko-KR" b="1" dirty="0"/>
          </a:p>
          <a:p>
            <a:pPr lvl="1" algn="just" eaLnBrk="1" hangingPunct="1">
              <a:lnSpc>
                <a:spcPct val="140000"/>
              </a:lnSpc>
              <a:spcBef>
                <a:spcPct val="0"/>
              </a:spcBef>
              <a:buFont typeface="Wingdings" pitchFamily="2" charset="2"/>
              <a:buChar char="ü"/>
            </a:pPr>
            <a:endParaRPr lang="en-US" altLang="ko-KR" b="1" dirty="0" smtClean="0"/>
          </a:p>
          <a:p>
            <a:pPr marL="457200" lvl="1" indent="0" algn="just">
              <a:lnSpc>
                <a:spcPct val="140000"/>
              </a:lnSpc>
              <a:spcBef>
                <a:spcPct val="0"/>
              </a:spcBef>
              <a:buNone/>
            </a:pPr>
            <a:endParaRPr lang="en-US" altLang="ko-KR" b="1" dirty="0" smtClean="0"/>
          </a:p>
          <a:p>
            <a:pPr lvl="1" algn="just">
              <a:lnSpc>
                <a:spcPct val="140000"/>
              </a:lnSpc>
              <a:spcBef>
                <a:spcPct val="0"/>
              </a:spcBef>
              <a:buFont typeface="Wingdings" pitchFamily="2" charset="2"/>
              <a:buChar char="ü"/>
            </a:pPr>
            <a:endParaRPr lang="en-US" altLang="ko-KR" b="1" dirty="0" smtClean="0"/>
          </a:p>
          <a:p>
            <a:pPr lvl="1" algn="just">
              <a:lnSpc>
                <a:spcPct val="140000"/>
              </a:lnSpc>
              <a:spcBef>
                <a:spcPct val="0"/>
              </a:spcBef>
              <a:buFont typeface="Wingdings" pitchFamily="2" charset="2"/>
              <a:buChar char="ü"/>
            </a:pPr>
            <a:r>
              <a:rPr lang="ko-KR" altLang="en-US" b="1" dirty="0" smtClean="0"/>
              <a:t>별칭</a:t>
            </a:r>
            <a:r>
              <a:rPr lang="en-US" altLang="ko-KR" b="1" dirty="0" smtClean="0"/>
              <a:t>(alias) : </a:t>
            </a:r>
            <a:r>
              <a:rPr lang="ko-KR" altLang="en-US" b="1" dirty="0" smtClean="0"/>
              <a:t>서로 </a:t>
            </a:r>
            <a:r>
              <a:rPr lang="ko-KR" altLang="en-US" b="1" dirty="0"/>
              <a:t>다른 </a:t>
            </a:r>
            <a:r>
              <a:rPr lang="ko-KR" altLang="en-US" b="1" dirty="0" err="1"/>
              <a:t>릴레이션에</a:t>
            </a:r>
            <a:r>
              <a:rPr lang="ko-KR" altLang="en-US" b="1" dirty="0"/>
              <a:t> 동일한 이름을 가진 </a:t>
            </a:r>
            <a:r>
              <a:rPr lang="ko-KR" altLang="en-US" b="1" dirty="0" err="1"/>
              <a:t>애트리뷰트가</a:t>
            </a:r>
            <a:r>
              <a:rPr lang="ko-KR" altLang="en-US" b="1" dirty="0"/>
              <a:t> 속해 있을 때 </a:t>
            </a:r>
            <a:r>
              <a:rPr lang="ko-KR" altLang="en-US" b="1" dirty="0" err="1"/>
              <a:t>애트리뷰트의</a:t>
            </a:r>
            <a:r>
              <a:rPr lang="ko-KR" altLang="en-US" b="1" dirty="0"/>
              <a:t> 이름을 구분하는 </a:t>
            </a:r>
            <a:r>
              <a:rPr lang="ko-KR" altLang="en-US" b="1" dirty="0" smtClean="0"/>
              <a:t>방법</a:t>
            </a:r>
            <a:endParaRPr lang="en-US" altLang="ko-KR" b="1" dirty="0" smtClean="0"/>
          </a:p>
          <a:p>
            <a:pPr lvl="1" algn="just">
              <a:lnSpc>
                <a:spcPct val="140000"/>
              </a:lnSpc>
              <a:spcBef>
                <a:spcPct val="0"/>
              </a:spcBef>
              <a:buFont typeface="Wingdings" pitchFamily="2" charset="2"/>
              <a:buChar char="ü"/>
            </a:pPr>
            <a:endParaRPr lang="ko-KR" altLang="en-US" b="1" dirty="0"/>
          </a:p>
          <a:p>
            <a:pPr lvl="1" algn="just" eaLnBrk="1" hangingPunct="1">
              <a:lnSpc>
                <a:spcPct val="140000"/>
              </a:lnSpc>
              <a:spcBef>
                <a:spcPct val="0"/>
              </a:spcBef>
              <a:buFont typeface="Wingdings" pitchFamily="2" charset="2"/>
              <a:buChar char="ü"/>
            </a:pPr>
            <a:endParaRPr lang="ko-KR" altLang="en-US" b="1" dirty="0" smtClean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4장. 관계 대수와 SQL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5CD4F38-505E-40C4-8290-3A8B999026C7}" type="slidenum">
              <a:rPr lang="en-US" altLang="ko-KR"/>
              <a:pPr>
                <a:defRPr/>
              </a:pPr>
              <a:t>37</a:t>
            </a:fld>
            <a:endParaRPr lang="en-US" altLang="ko-KR"/>
          </a:p>
        </p:txBody>
      </p:sp>
      <p:pic>
        <p:nvPicPr>
          <p:cNvPr id="63494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1666" y="1610360"/>
            <a:ext cx="7775964" cy="2960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2643118" y="5813286"/>
            <a:ext cx="7574513" cy="805881"/>
          </a:xfrm>
          <a:prstGeom prst="rect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lvl="1" indent="-285750" algn="just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altLang="ko-KR" dirty="0" smtClean="0">
                <a:solidFill>
                  <a:schemeClr val="tx2"/>
                </a:solidFill>
                <a:latin typeface="Courier New" pitchFamily="49" charset="0"/>
                <a:ea typeface="신명조" charset="-127"/>
              </a:rPr>
              <a:t>EMPLOYEE.DNO  //</a:t>
            </a:r>
            <a:r>
              <a:rPr lang="ko-KR" altLang="en-US" dirty="0" smtClean="0">
                <a:solidFill>
                  <a:schemeClr val="tx2"/>
                </a:solidFill>
                <a:latin typeface="Courier New" pitchFamily="49" charset="0"/>
                <a:ea typeface="신명조" charset="-127"/>
              </a:rPr>
              <a:t>속성 앞에 </a:t>
            </a:r>
            <a:r>
              <a:rPr lang="ko-KR" altLang="en-US" dirty="0" err="1" smtClean="0">
                <a:solidFill>
                  <a:schemeClr val="tx2"/>
                </a:solidFill>
                <a:latin typeface="Courier New" pitchFamily="49" charset="0"/>
                <a:ea typeface="신명조" charset="-127"/>
              </a:rPr>
              <a:t>릴레이션의</a:t>
            </a:r>
            <a:r>
              <a:rPr lang="ko-KR" altLang="en-US" dirty="0" smtClean="0">
                <a:solidFill>
                  <a:schemeClr val="tx2"/>
                </a:solidFill>
                <a:latin typeface="Courier New" pitchFamily="49" charset="0"/>
                <a:ea typeface="신명조" charset="-127"/>
              </a:rPr>
              <a:t> 이름을 써준다</a:t>
            </a:r>
            <a:r>
              <a:rPr lang="en-US" altLang="ko-KR" dirty="0" smtClean="0">
                <a:solidFill>
                  <a:schemeClr val="tx2"/>
                </a:solidFill>
                <a:latin typeface="Courier New" pitchFamily="49" charset="0"/>
                <a:ea typeface="신명조" charset="-127"/>
              </a:rPr>
              <a:t>.</a:t>
            </a:r>
            <a:endParaRPr lang="en-US" altLang="ko-KR" dirty="0">
              <a:solidFill>
                <a:schemeClr val="tx2"/>
              </a:solidFill>
              <a:latin typeface="Courier New" pitchFamily="49" charset="0"/>
              <a:ea typeface="신명조" charset="-127"/>
            </a:endParaRPr>
          </a:p>
          <a:p>
            <a:pPr marL="285750" lvl="1" indent="-285750" algn="just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altLang="ko-KR" b="1" dirty="0" smtClean="0">
                <a:solidFill>
                  <a:schemeClr val="tx2"/>
                </a:solidFill>
                <a:latin typeface="Courier New" pitchFamily="49" charset="0"/>
                <a:ea typeface="신명조" charset="-127"/>
              </a:rPr>
              <a:t>FROM</a:t>
            </a:r>
            <a:r>
              <a:rPr lang="en-US" altLang="ko-KR" dirty="0" smtClean="0">
                <a:solidFill>
                  <a:schemeClr val="tx2"/>
                </a:solidFill>
                <a:latin typeface="Courier New" pitchFamily="49" charset="0"/>
                <a:ea typeface="신명조" charset="-127"/>
              </a:rPr>
              <a:t> </a:t>
            </a:r>
            <a:r>
              <a:rPr lang="en-US" altLang="ko-KR" dirty="0">
                <a:solidFill>
                  <a:schemeClr val="tx2"/>
                </a:solidFill>
                <a:latin typeface="Courier New" pitchFamily="49" charset="0"/>
                <a:ea typeface="신명조" charset="-127"/>
              </a:rPr>
              <a:t>EMPLOYEE </a:t>
            </a:r>
            <a:r>
              <a:rPr lang="en-US" altLang="ko-KR" b="1" dirty="0">
                <a:solidFill>
                  <a:schemeClr val="tx2"/>
                </a:solidFill>
                <a:latin typeface="Courier New" pitchFamily="49" charset="0"/>
                <a:ea typeface="신명조" charset="-127"/>
              </a:rPr>
              <a:t>AS</a:t>
            </a:r>
            <a:r>
              <a:rPr lang="en-US" altLang="ko-KR" dirty="0">
                <a:solidFill>
                  <a:schemeClr val="tx2"/>
                </a:solidFill>
                <a:latin typeface="Courier New" pitchFamily="49" charset="0"/>
                <a:ea typeface="신명조" charset="-127"/>
              </a:rPr>
              <a:t> E, DEPARTMENT </a:t>
            </a:r>
            <a:r>
              <a:rPr lang="en-US" altLang="ko-KR" b="1" dirty="0">
                <a:solidFill>
                  <a:schemeClr val="tx2"/>
                </a:solidFill>
                <a:latin typeface="Courier New" pitchFamily="49" charset="0"/>
                <a:ea typeface="신명조" charset="-127"/>
              </a:rPr>
              <a:t>AS</a:t>
            </a:r>
            <a:r>
              <a:rPr lang="en-US" altLang="ko-KR" dirty="0">
                <a:solidFill>
                  <a:schemeClr val="tx2"/>
                </a:solidFill>
                <a:latin typeface="Courier New" pitchFamily="49" charset="0"/>
                <a:ea typeface="신명조" charset="-127"/>
              </a:rPr>
              <a:t> </a:t>
            </a:r>
            <a:r>
              <a:rPr lang="en-US" altLang="ko-KR" dirty="0" smtClean="0">
                <a:solidFill>
                  <a:schemeClr val="tx2"/>
                </a:solidFill>
                <a:latin typeface="Courier New" pitchFamily="49" charset="0"/>
                <a:ea typeface="신명조" charset="-127"/>
              </a:rPr>
              <a:t>D  //</a:t>
            </a:r>
            <a:r>
              <a:rPr lang="ko-KR" altLang="en-US" dirty="0" err="1" smtClean="0">
                <a:solidFill>
                  <a:schemeClr val="tx2"/>
                </a:solidFill>
                <a:latin typeface="Courier New" pitchFamily="49" charset="0"/>
                <a:ea typeface="신명조" charset="-127"/>
              </a:rPr>
              <a:t>릴레이션의</a:t>
            </a:r>
            <a:r>
              <a:rPr lang="ko-KR" altLang="en-US" dirty="0" smtClean="0">
                <a:solidFill>
                  <a:schemeClr val="tx2"/>
                </a:solidFill>
                <a:latin typeface="Courier New" pitchFamily="49" charset="0"/>
                <a:ea typeface="신명조" charset="-127"/>
              </a:rPr>
              <a:t> 별칭</a:t>
            </a:r>
            <a:endParaRPr lang="en-US" altLang="ko-KR" dirty="0">
              <a:solidFill>
                <a:schemeClr val="tx2"/>
              </a:solidFill>
              <a:latin typeface="Courier New" pitchFamily="49" charset="0"/>
              <a:ea typeface="신명조" charset="-127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40" name="Rectangle 2"/>
          <p:cNvSpPr>
            <a:spLocks noGrp="1" noChangeArrowheads="1"/>
          </p:cNvSpPr>
          <p:nvPr>
            <p:ph idx="1"/>
          </p:nvPr>
        </p:nvSpPr>
        <p:spPr>
          <a:xfrm>
            <a:off x="1838657" y="408580"/>
            <a:ext cx="8458200" cy="4902200"/>
          </a:xfrm>
        </p:spPr>
        <p:txBody>
          <a:bodyPr/>
          <a:lstStyle/>
          <a:p>
            <a:pPr algn="just" eaLnBrk="1" hangingPunct="1">
              <a:lnSpc>
                <a:spcPct val="14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ko-KR" altLang="en-US" sz="2000" b="1" dirty="0" err="1"/>
              <a:t>릴레이션의</a:t>
            </a:r>
            <a:r>
              <a:rPr lang="ko-KR" altLang="en-US" sz="2000" b="1" dirty="0"/>
              <a:t> 모든 </a:t>
            </a:r>
            <a:r>
              <a:rPr lang="ko-KR" altLang="en-US" sz="2000" b="1" dirty="0" err="1"/>
              <a:t>애트리뷰트나</a:t>
            </a:r>
            <a:r>
              <a:rPr lang="ko-KR" altLang="en-US" sz="2000" b="1" dirty="0"/>
              <a:t> 일부 </a:t>
            </a:r>
            <a:r>
              <a:rPr lang="ko-KR" altLang="en-US" sz="2000" b="1" dirty="0" err="1"/>
              <a:t>애트리뷰트들을</a:t>
            </a:r>
            <a:r>
              <a:rPr lang="ko-KR" altLang="en-US" sz="2000" b="1" dirty="0"/>
              <a:t> 검색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4장. 관계 대수와 SQL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8F2420C-5751-4DE5-A152-29685CE51C9B}" type="slidenum">
              <a:rPr lang="en-US" altLang="ko-KR"/>
              <a:pPr>
                <a:defRPr/>
              </a:pPr>
              <a:t>38</a:t>
            </a:fld>
            <a:endParaRPr lang="en-US" altLang="ko-KR"/>
          </a:p>
        </p:txBody>
      </p:sp>
      <p:pic>
        <p:nvPicPr>
          <p:cNvPr id="6554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300" y="2073429"/>
            <a:ext cx="4845501" cy="32373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5701" y="1918782"/>
            <a:ext cx="4914057" cy="35466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8" name="Rectangle 2"/>
          <p:cNvSpPr>
            <a:spLocks noGrp="1" noChangeArrowheads="1"/>
          </p:cNvSpPr>
          <p:nvPr>
            <p:ph idx="1"/>
          </p:nvPr>
        </p:nvSpPr>
        <p:spPr>
          <a:xfrm>
            <a:off x="1743123" y="434383"/>
            <a:ext cx="8458200" cy="4902200"/>
          </a:xfrm>
        </p:spPr>
        <p:txBody>
          <a:bodyPr/>
          <a:lstStyle/>
          <a:p>
            <a:pPr>
              <a:lnSpc>
                <a:spcPct val="140000"/>
              </a:lnSpc>
              <a:spcBef>
                <a:spcPct val="0"/>
              </a:spcBef>
            </a:pPr>
            <a:r>
              <a:rPr lang="ko-KR" altLang="en-US" sz="2000" b="1" dirty="0"/>
              <a:t>상이한 값들을 검색</a:t>
            </a:r>
          </a:p>
          <a:p>
            <a:pPr lvl="1" algn="just" eaLnBrk="1" hangingPunct="1">
              <a:lnSpc>
                <a:spcPct val="140000"/>
              </a:lnSpc>
              <a:spcBef>
                <a:spcPct val="0"/>
              </a:spcBef>
              <a:buFont typeface="Wingdings" pitchFamily="2" charset="2"/>
              <a:buNone/>
            </a:pPr>
            <a:endParaRPr lang="ko-KR" altLang="en-US" dirty="0" smtClean="0">
              <a:latin typeface="Courier New" pitchFamily="49" charset="0"/>
              <a:ea typeface="신명조" charset="-127"/>
            </a:endParaRPr>
          </a:p>
          <a:p>
            <a:pPr algn="just" eaLnBrk="1" hangingPunct="1">
              <a:lnSpc>
                <a:spcPct val="140000"/>
              </a:lnSpc>
              <a:spcBef>
                <a:spcPct val="0"/>
              </a:spcBef>
              <a:buFont typeface="Wingdings" pitchFamily="2" charset="2"/>
              <a:buNone/>
            </a:pPr>
            <a:endParaRPr lang="en-US" altLang="ko-KR" sz="2000" b="1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4장. 관계 대수와 SQL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1327980-22B5-47BB-ADF1-86987B8EC4BC}" type="slidenum">
              <a:rPr lang="en-US" altLang="ko-KR"/>
              <a:pPr>
                <a:defRPr/>
              </a:pPr>
              <a:t>39</a:t>
            </a:fld>
            <a:endParaRPr lang="en-US" altLang="ko-KR"/>
          </a:p>
        </p:txBody>
      </p:sp>
      <p:pic>
        <p:nvPicPr>
          <p:cNvPr id="6759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526" y="1194941"/>
            <a:ext cx="4222751" cy="430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9773" y="1194941"/>
            <a:ext cx="4018935" cy="13277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6049" y="3125337"/>
            <a:ext cx="1037519" cy="21276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SQL Developer </a:t>
            </a:r>
            <a:r>
              <a:rPr lang="ko-KR" altLang="en-US" dirty="0" smtClean="0"/>
              <a:t>설치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2968" y="850900"/>
            <a:ext cx="11634955" cy="5130800"/>
          </a:xfrm>
        </p:spPr>
        <p:txBody>
          <a:bodyPr/>
          <a:lstStyle/>
          <a:p>
            <a:r>
              <a:rPr lang="ko-KR" altLang="en-US" dirty="0" smtClean="0"/>
              <a:t>파일명 </a:t>
            </a:r>
            <a:r>
              <a:rPr lang="en-US" altLang="ko-KR" dirty="0"/>
              <a:t>: </a:t>
            </a:r>
            <a:r>
              <a:rPr lang="en-US" altLang="ko-KR" dirty="0" smtClean="0"/>
              <a:t>sqldeveloper-18.3.0.277.2354-x64.zip</a:t>
            </a:r>
          </a:p>
          <a:p>
            <a:pPr lvl="1"/>
            <a:r>
              <a:rPr lang="en-US" altLang="ko-KR" dirty="0">
                <a:hlinkClick r:id="rId2"/>
              </a:rPr>
              <a:t>https://</a:t>
            </a:r>
            <a:r>
              <a:rPr lang="en-US" altLang="ko-KR" dirty="0" smtClean="0">
                <a:hlinkClick r:id="rId2"/>
              </a:rPr>
              <a:t>www.oracle.com/technetwork/developer-tools/sql-developer/downloads/index.html</a:t>
            </a:r>
            <a:endParaRPr lang="en-US" altLang="ko-KR" dirty="0" smtClean="0"/>
          </a:p>
          <a:p>
            <a:pPr lvl="1"/>
            <a:r>
              <a:rPr lang="en-US" altLang="ko-KR" dirty="0"/>
              <a:t>C</a:t>
            </a:r>
            <a:r>
              <a:rPr lang="en-US" altLang="ko-KR" dirty="0" smtClean="0"/>
              <a:t>:\sqldeveloper\</a:t>
            </a:r>
            <a:r>
              <a:rPr lang="ko-KR" altLang="en-US" smtClean="0"/>
              <a:t>에 압축 풀어 </a:t>
            </a:r>
            <a:r>
              <a:rPr lang="ko-KR" altLang="en-US" dirty="0" smtClean="0"/>
              <a:t>설치</a:t>
            </a:r>
            <a:endParaRPr lang="ko-KR" altLang="en-US" dirty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>
              <a:defRPr/>
            </a:pPr>
            <a:fld id="{EB6AE4BD-2105-4C3B-99FF-BF6C9F529836}" type="slidenum">
              <a:rPr lang="en-US" altLang="ko-KR" smtClean="0">
                <a:solidFill>
                  <a:srgbClr val="D1E5F9">
                    <a:lumMod val="10000"/>
                  </a:srgbClr>
                </a:solidFill>
              </a:rPr>
              <a:pPr>
                <a:defRPr/>
              </a:pPr>
              <a:t>4</a:t>
            </a:fld>
            <a:endParaRPr lang="en-US" altLang="ko-KR">
              <a:solidFill>
                <a:srgbClr val="D1E5F9">
                  <a:lumMod val="10000"/>
                </a:srgb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1529" y="2264338"/>
            <a:ext cx="8460755" cy="4509099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4003290" y="5519849"/>
            <a:ext cx="4471639" cy="40144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7202212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6" name="Rectangle 2"/>
          <p:cNvSpPr>
            <a:spLocks noGrp="1" noChangeArrowheads="1"/>
          </p:cNvSpPr>
          <p:nvPr>
            <p:ph idx="1"/>
          </p:nvPr>
        </p:nvSpPr>
        <p:spPr>
          <a:xfrm>
            <a:off x="1886744" y="488974"/>
            <a:ext cx="8458200" cy="4902200"/>
          </a:xfrm>
        </p:spPr>
        <p:txBody>
          <a:bodyPr/>
          <a:lstStyle/>
          <a:p>
            <a:pPr>
              <a:lnSpc>
                <a:spcPct val="14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ko-KR" altLang="en-US" sz="2000" b="1" dirty="0"/>
              <a:t>특정한 </a:t>
            </a:r>
            <a:r>
              <a:rPr lang="ko-KR" altLang="en-US" sz="2000" b="1" dirty="0" err="1"/>
              <a:t>투플들의</a:t>
            </a:r>
            <a:r>
              <a:rPr lang="ko-KR" altLang="en-US" sz="2000" b="1" dirty="0"/>
              <a:t> 검색</a:t>
            </a:r>
          </a:p>
          <a:p>
            <a:pPr lvl="1" algn="just" eaLnBrk="1" hangingPunct="1">
              <a:lnSpc>
                <a:spcPct val="140000"/>
              </a:lnSpc>
              <a:spcBef>
                <a:spcPct val="0"/>
              </a:spcBef>
              <a:buFont typeface="Wingdings" pitchFamily="2" charset="2"/>
              <a:buNone/>
            </a:pPr>
            <a:endParaRPr lang="ko-KR" altLang="en-US" dirty="0" smtClean="0">
              <a:latin typeface="Courier New" pitchFamily="49" charset="0"/>
              <a:ea typeface="신명조" charset="-127"/>
            </a:endParaRPr>
          </a:p>
          <a:p>
            <a:pPr algn="just" eaLnBrk="1" hangingPunct="1">
              <a:lnSpc>
                <a:spcPct val="140000"/>
              </a:lnSpc>
              <a:spcBef>
                <a:spcPct val="0"/>
              </a:spcBef>
              <a:buFont typeface="Wingdings" pitchFamily="2" charset="2"/>
              <a:buNone/>
            </a:pPr>
            <a:endParaRPr lang="en-US" altLang="ko-KR" sz="2000" b="1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4장. 관계 대수와 SQL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02F9C9-45B7-42F7-A08D-53F37E6FF454}" type="slidenum">
              <a:rPr lang="en-US" altLang="ko-KR"/>
              <a:pPr>
                <a:defRPr/>
              </a:pPr>
              <a:t>40</a:t>
            </a:fld>
            <a:endParaRPr lang="en-US" altLang="ko-KR"/>
          </a:p>
        </p:txBody>
      </p:sp>
      <p:pic>
        <p:nvPicPr>
          <p:cNvPr id="6963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3663" y="1155087"/>
            <a:ext cx="6964363" cy="3852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60" name="Rectangle 2"/>
          <p:cNvSpPr>
            <a:spLocks noGrp="1" noChangeArrowheads="1"/>
          </p:cNvSpPr>
          <p:nvPr>
            <p:ph idx="1"/>
          </p:nvPr>
        </p:nvSpPr>
        <p:spPr>
          <a:xfrm>
            <a:off x="1879600" y="816509"/>
            <a:ext cx="8458200" cy="4902200"/>
          </a:xfrm>
        </p:spPr>
        <p:txBody>
          <a:bodyPr/>
          <a:lstStyle/>
          <a:p>
            <a:pPr eaLnBrk="1" hangingPunct="1">
              <a:lnSpc>
                <a:spcPct val="14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ko-KR" altLang="en-US" sz="2000" b="1" dirty="0"/>
              <a:t>문자열 비교</a:t>
            </a:r>
          </a:p>
          <a:p>
            <a:pPr lvl="1" algn="just" eaLnBrk="1" hangingPunct="1">
              <a:lnSpc>
                <a:spcPct val="140000"/>
              </a:lnSpc>
              <a:spcBef>
                <a:spcPct val="0"/>
              </a:spcBef>
              <a:buFont typeface="Wingdings" pitchFamily="2" charset="2"/>
              <a:buNone/>
            </a:pPr>
            <a:endParaRPr lang="ko-KR" altLang="en-US" dirty="0" smtClean="0">
              <a:latin typeface="Courier New" pitchFamily="49" charset="0"/>
              <a:ea typeface="신명조" charset="-127"/>
            </a:endParaRPr>
          </a:p>
          <a:p>
            <a:pPr algn="just" eaLnBrk="1" hangingPunct="1">
              <a:lnSpc>
                <a:spcPct val="140000"/>
              </a:lnSpc>
              <a:spcBef>
                <a:spcPct val="0"/>
              </a:spcBef>
              <a:buFont typeface="Wingdings" pitchFamily="2" charset="2"/>
              <a:buNone/>
            </a:pPr>
            <a:endParaRPr lang="en-US" altLang="ko-KR" sz="2000" b="1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4장. 관계 대수와 SQL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29DD7D-B3CE-4ECC-A52C-13114285EA39}" type="slidenum">
              <a:rPr lang="en-US" altLang="ko-KR"/>
              <a:pPr>
                <a:defRPr/>
              </a:pPr>
              <a:t>41</a:t>
            </a:fld>
            <a:endParaRPr lang="en-US" altLang="ko-KR"/>
          </a:p>
        </p:txBody>
      </p:sp>
      <p:pic>
        <p:nvPicPr>
          <p:cNvPr id="7066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4775" y="1534378"/>
            <a:ext cx="6808788" cy="391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4" name="Rectangle 2"/>
          <p:cNvSpPr>
            <a:spLocks noGrp="1" noChangeArrowheads="1"/>
          </p:cNvSpPr>
          <p:nvPr>
            <p:ph idx="1"/>
          </p:nvPr>
        </p:nvSpPr>
        <p:spPr>
          <a:xfrm>
            <a:off x="1865952" y="546894"/>
            <a:ext cx="8458200" cy="4902200"/>
          </a:xfrm>
        </p:spPr>
        <p:txBody>
          <a:bodyPr/>
          <a:lstStyle/>
          <a:p>
            <a:pPr eaLnBrk="1" hangingPunct="1">
              <a:lnSpc>
                <a:spcPct val="14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ko-KR" altLang="en-US" sz="2000" b="1" dirty="0"/>
              <a:t>다수의 검색 조건</a:t>
            </a:r>
          </a:p>
          <a:p>
            <a:pPr lvl="1" eaLnBrk="1" hangingPunct="1">
              <a:lnSpc>
                <a:spcPct val="140000"/>
              </a:lnSpc>
              <a:spcBef>
                <a:spcPct val="0"/>
              </a:spcBef>
              <a:buFont typeface="Wingdings" pitchFamily="2" charset="2"/>
              <a:buChar char="ü"/>
            </a:pPr>
            <a:r>
              <a:rPr lang="ko-KR" altLang="en-US" b="1" dirty="0" smtClean="0"/>
              <a:t>아래와 같은 질의는 잘못되었음</a:t>
            </a:r>
          </a:p>
          <a:p>
            <a:pPr eaLnBrk="1" hangingPunct="1">
              <a:lnSpc>
                <a:spcPct val="140000"/>
              </a:lnSpc>
              <a:spcBef>
                <a:spcPct val="0"/>
              </a:spcBef>
              <a:buFont typeface="Wingdings" pitchFamily="2" charset="2"/>
              <a:buChar char="q"/>
            </a:pPr>
            <a:endParaRPr lang="ko-KR" altLang="en-US" sz="2000" b="1" dirty="0"/>
          </a:p>
          <a:p>
            <a:pPr lvl="1" algn="just" eaLnBrk="1" hangingPunct="1">
              <a:lnSpc>
                <a:spcPct val="140000"/>
              </a:lnSpc>
              <a:spcBef>
                <a:spcPct val="0"/>
              </a:spcBef>
              <a:buFont typeface="Wingdings" pitchFamily="2" charset="2"/>
              <a:buNone/>
            </a:pPr>
            <a:endParaRPr lang="ko-KR" altLang="en-US" dirty="0" smtClean="0">
              <a:latin typeface="Courier New" pitchFamily="49" charset="0"/>
              <a:ea typeface="신명조" charset="-127"/>
            </a:endParaRPr>
          </a:p>
          <a:p>
            <a:pPr algn="just" eaLnBrk="1" hangingPunct="1">
              <a:lnSpc>
                <a:spcPct val="140000"/>
              </a:lnSpc>
              <a:spcBef>
                <a:spcPct val="0"/>
              </a:spcBef>
              <a:buFont typeface="Wingdings" pitchFamily="2" charset="2"/>
              <a:buNone/>
            </a:pPr>
            <a:endParaRPr lang="en-US" altLang="ko-KR" sz="2000" b="1" dirty="0"/>
          </a:p>
        </p:txBody>
      </p:sp>
      <p:sp>
        <p:nvSpPr>
          <p:cNvPr id="7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4장. 관계 대수와 SQL</a:t>
            </a:r>
          </a:p>
        </p:txBody>
      </p:sp>
      <p:sp>
        <p:nvSpPr>
          <p:cNvPr id="6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3466B56-BDF1-45D6-A864-586F637664F7}" type="slidenum">
              <a:rPr lang="en-US" altLang="ko-KR"/>
              <a:pPr>
                <a:defRPr/>
              </a:pPr>
              <a:t>42</a:t>
            </a:fld>
            <a:endParaRPr lang="en-US" altLang="ko-KR"/>
          </a:p>
        </p:txBody>
      </p:sp>
      <p:pic>
        <p:nvPicPr>
          <p:cNvPr id="7168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1056" y="1666852"/>
            <a:ext cx="6475413" cy="969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68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4212" y="3253973"/>
            <a:ext cx="2667000" cy="222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4장. 관계 대수와 SQL</a:t>
            </a:r>
          </a:p>
        </p:txBody>
      </p:sp>
      <p:sp>
        <p:nvSpPr>
          <p:cNvPr id="4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ED986D-8DF1-4633-8F14-C864935484E0}" type="slidenum">
              <a:rPr lang="en-US" altLang="ko-KR"/>
              <a:pPr>
                <a:defRPr/>
              </a:pPr>
              <a:t>43</a:t>
            </a:fld>
            <a:endParaRPr lang="en-US" altLang="ko-KR"/>
          </a:p>
        </p:txBody>
      </p:sp>
      <p:pic>
        <p:nvPicPr>
          <p:cNvPr id="7270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0830" y="825906"/>
            <a:ext cx="7270751" cy="3246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2" name="Rectangle 2"/>
          <p:cNvSpPr>
            <a:spLocks noGrp="1" noChangeArrowheads="1"/>
          </p:cNvSpPr>
          <p:nvPr>
            <p:ph idx="1"/>
          </p:nvPr>
        </p:nvSpPr>
        <p:spPr>
          <a:xfrm>
            <a:off x="1881187" y="707338"/>
            <a:ext cx="8458200" cy="4902200"/>
          </a:xfrm>
        </p:spPr>
        <p:txBody>
          <a:bodyPr/>
          <a:lstStyle/>
          <a:p>
            <a:pPr eaLnBrk="1" hangingPunct="1">
              <a:lnSpc>
                <a:spcPct val="14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ko-KR" altLang="en-US" sz="2000" b="1" dirty="0"/>
              <a:t>부정 검색 조건</a:t>
            </a:r>
            <a:r>
              <a:rPr lang="en-US" altLang="ko-KR" sz="2000" b="1" dirty="0"/>
              <a:t>(</a:t>
            </a:r>
            <a:r>
              <a:rPr lang="ko-KR" altLang="en-US" sz="2000" b="1" dirty="0"/>
              <a:t>비교 연산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논리 연산</a:t>
            </a:r>
            <a:r>
              <a:rPr lang="en-US" altLang="ko-KR" sz="2000" b="1" dirty="0"/>
              <a:t>)</a:t>
            </a:r>
            <a:endParaRPr lang="ko-KR" altLang="en-US" sz="2000" b="1" dirty="0"/>
          </a:p>
          <a:p>
            <a:pPr lvl="1" eaLnBrk="1" hangingPunct="1">
              <a:lnSpc>
                <a:spcPct val="140000"/>
              </a:lnSpc>
              <a:spcBef>
                <a:spcPct val="0"/>
              </a:spcBef>
              <a:buFont typeface="Wingdings" pitchFamily="2" charset="2"/>
              <a:buNone/>
            </a:pPr>
            <a:endParaRPr lang="ko-KR" altLang="en-US" sz="1600" b="1" dirty="0"/>
          </a:p>
          <a:p>
            <a:pPr lvl="1" algn="just" eaLnBrk="1" hangingPunct="1">
              <a:lnSpc>
                <a:spcPct val="140000"/>
              </a:lnSpc>
              <a:spcBef>
                <a:spcPct val="0"/>
              </a:spcBef>
              <a:buFont typeface="Wingdings" pitchFamily="2" charset="2"/>
              <a:buNone/>
            </a:pPr>
            <a:endParaRPr lang="ko-KR" altLang="en-US" dirty="0" smtClean="0">
              <a:latin typeface="Courier New" pitchFamily="49" charset="0"/>
              <a:ea typeface="신명조" charset="-127"/>
            </a:endParaRPr>
          </a:p>
          <a:p>
            <a:pPr algn="just" eaLnBrk="1" hangingPunct="1">
              <a:lnSpc>
                <a:spcPct val="140000"/>
              </a:lnSpc>
              <a:spcBef>
                <a:spcPct val="0"/>
              </a:spcBef>
              <a:buFont typeface="Wingdings" pitchFamily="2" charset="2"/>
              <a:buNone/>
            </a:pPr>
            <a:endParaRPr lang="en-US" altLang="ko-KR" sz="2000" b="1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4장. 관계 대수와 SQL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2DBEC50-D5C4-4C42-923E-066A81ECE361}" type="slidenum">
              <a:rPr lang="en-US" altLang="ko-KR"/>
              <a:pPr>
                <a:defRPr/>
              </a:pPr>
              <a:t>44</a:t>
            </a:fld>
            <a:endParaRPr lang="en-US" altLang="ko-KR"/>
          </a:p>
        </p:txBody>
      </p:sp>
      <p:pic>
        <p:nvPicPr>
          <p:cNvPr id="7373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2" y="1443301"/>
            <a:ext cx="7191375" cy="316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6" name="Rectangle 2"/>
          <p:cNvSpPr>
            <a:spLocks noGrp="1" noChangeArrowheads="1"/>
          </p:cNvSpPr>
          <p:nvPr>
            <p:ph idx="1"/>
          </p:nvPr>
        </p:nvSpPr>
        <p:spPr>
          <a:xfrm>
            <a:off x="1875631" y="543565"/>
            <a:ext cx="8458200" cy="4902200"/>
          </a:xfrm>
        </p:spPr>
        <p:txBody>
          <a:bodyPr/>
          <a:lstStyle/>
          <a:p>
            <a:pPr eaLnBrk="1" hangingPunct="1">
              <a:lnSpc>
                <a:spcPct val="14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ko-KR" altLang="en-US" sz="2000" b="1" dirty="0"/>
              <a:t>범위를 사용한 검색</a:t>
            </a:r>
            <a:r>
              <a:rPr lang="en-US" altLang="ko-KR" sz="2000" b="1" dirty="0"/>
              <a:t>(AND </a:t>
            </a:r>
            <a:r>
              <a:rPr lang="ko-KR" altLang="en-US" sz="2000" b="1" dirty="0"/>
              <a:t>연산</a:t>
            </a:r>
            <a:r>
              <a:rPr lang="en-US" altLang="ko-KR" sz="2000" b="1" dirty="0"/>
              <a:t>, BETWEEN.. AND .. </a:t>
            </a:r>
            <a:r>
              <a:rPr lang="ko-KR" altLang="en-US" sz="2000" b="1" dirty="0"/>
              <a:t>연산</a:t>
            </a:r>
            <a:r>
              <a:rPr lang="en-US" altLang="ko-KR" sz="2000" b="1" dirty="0"/>
              <a:t>)</a:t>
            </a:r>
            <a:endParaRPr lang="ko-KR" altLang="en-US" sz="2000" b="1" dirty="0"/>
          </a:p>
          <a:p>
            <a:pPr lvl="1" eaLnBrk="1" hangingPunct="1">
              <a:lnSpc>
                <a:spcPct val="140000"/>
              </a:lnSpc>
              <a:spcBef>
                <a:spcPct val="0"/>
              </a:spcBef>
              <a:buFont typeface="Wingdings" pitchFamily="2" charset="2"/>
              <a:buNone/>
            </a:pPr>
            <a:endParaRPr lang="ko-KR" altLang="en-US" sz="1600" b="1" dirty="0"/>
          </a:p>
          <a:p>
            <a:pPr lvl="1" algn="just" eaLnBrk="1" hangingPunct="1">
              <a:lnSpc>
                <a:spcPct val="140000"/>
              </a:lnSpc>
              <a:spcBef>
                <a:spcPct val="0"/>
              </a:spcBef>
              <a:buFont typeface="Wingdings" pitchFamily="2" charset="2"/>
              <a:buNone/>
            </a:pPr>
            <a:endParaRPr lang="ko-KR" altLang="en-US" dirty="0" smtClean="0">
              <a:latin typeface="Courier New" pitchFamily="49" charset="0"/>
              <a:ea typeface="신명조" charset="-127"/>
            </a:endParaRPr>
          </a:p>
          <a:p>
            <a:pPr algn="just" eaLnBrk="1" hangingPunct="1">
              <a:lnSpc>
                <a:spcPct val="140000"/>
              </a:lnSpc>
              <a:spcBef>
                <a:spcPct val="0"/>
              </a:spcBef>
              <a:buFont typeface="Wingdings" pitchFamily="2" charset="2"/>
              <a:buNone/>
            </a:pPr>
            <a:endParaRPr lang="en-US" altLang="ko-KR" sz="2000" b="1" dirty="0"/>
          </a:p>
        </p:txBody>
      </p:sp>
      <p:sp>
        <p:nvSpPr>
          <p:cNvPr id="7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4장. 관계 대수와 SQL</a:t>
            </a:r>
          </a:p>
        </p:txBody>
      </p:sp>
      <p:sp>
        <p:nvSpPr>
          <p:cNvPr id="6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BD24129-A600-4AF8-91A6-A95532B0F972}" type="slidenum">
              <a:rPr lang="en-US" altLang="ko-KR"/>
              <a:pPr>
                <a:defRPr/>
              </a:pPr>
              <a:t>45</a:t>
            </a:fld>
            <a:endParaRPr lang="en-US" altLang="ko-KR"/>
          </a:p>
        </p:txBody>
      </p:sp>
      <p:pic>
        <p:nvPicPr>
          <p:cNvPr id="7475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4152" y="1449932"/>
            <a:ext cx="6656387" cy="266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475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8619" y="4282960"/>
            <a:ext cx="3363912" cy="143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80" name="Rectangle 2"/>
          <p:cNvSpPr>
            <a:spLocks noGrp="1" noChangeArrowheads="1"/>
          </p:cNvSpPr>
          <p:nvPr>
            <p:ph idx="1"/>
          </p:nvPr>
        </p:nvSpPr>
        <p:spPr>
          <a:xfrm>
            <a:off x="1879600" y="639085"/>
            <a:ext cx="8458200" cy="4902200"/>
          </a:xfrm>
        </p:spPr>
        <p:txBody>
          <a:bodyPr/>
          <a:lstStyle/>
          <a:p>
            <a:pPr eaLnBrk="1" hangingPunct="1">
              <a:lnSpc>
                <a:spcPct val="14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ko-KR" altLang="en-US" sz="2000" b="1" dirty="0"/>
              <a:t>리스트를 사용한 검색</a:t>
            </a:r>
            <a:r>
              <a:rPr lang="en-US" altLang="ko-KR" sz="2000" b="1" dirty="0"/>
              <a:t>(in() </a:t>
            </a:r>
            <a:r>
              <a:rPr lang="ko-KR" altLang="en-US" sz="2000" b="1" dirty="0"/>
              <a:t>연산자</a:t>
            </a:r>
            <a:r>
              <a:rPr lang="en-US" altLang="ko-KR" sz="2000" b="1" dirty="0"/>
              <a:t>)</a:t>
            </a:r>
            <a:endParaRPr lang="ko-KR" altLang="en-US" sz="2000" b="1" dirty="0"/>
          </a:p>
          <a:p>
            <a:pPr lvl="1" eaLnBrk="1" hangingPunct="1">
              <a:lnSpc>
                <a:spcPct val="140000"/>
              </a:lnSpc>
              <a:spcBef>
                <a:spcPct val="0"/>
              </a:spcBef>
              <a:buFont typeface="Wingdings" pitchFamily="2" charset="2"/>
              <a:buNone/>
            </a:pPr>
            <a:endParaRPr lang="ko-KR" altLang="en-US" sz="1600" b="1" dirty="0"/>
          </a:p>
          <a:p>
            <a:pPr lvl="1" algn="just" eaLnBrk="1" hangingPunct="1">
              <a:lnSpc>
                <a:spcPct val="140000"/>
              </a:lnSpc>
              <a:spcBef>
                <a:spcPct val="0"/>
              </a:spcBef>
              <a:buFont typeface="Wingdings" pitchFamily="2" charset="2"/>
              <a:buNone/>
            </a:pPr>
            <a:endParaRPr lang="ko-KR" altLang="en-US" dirty="0" smtClean="0">
              <a:latin typeface="Courier New" pitchFamily="49" charset="0"/>
              <a:ea typeface="신명조" charset="-127"/>
            </a:endParaRPr>
          </a:p>
          <a:p>
            <a:pPr algn="just" eaLnBrk="1" hangingPunct="1">
              <a:lnSpc>
                <a:spcPct val="140000"/>
              </a:lnSpc>
              <a:spcBef>
                <a:spcPct val="0"/>
              </a:spcBef>
              <a:buFont typeface="Wingdings" pitchFamily="2" charset="2"/>
              <a:buNone/>
            </a:pPr>
            <a:endParaRPr lang="en-US" altLang="ko-KR" sz="2000" b="1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4장. 관계 대수와 SQL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BD2A923-FF5E-4711-9B17-4046615B98F5}" type="slidenum">
              <a:rPr lang="en-US" altLang="ko-KR"/>
              <a:pPr>
                <a:defRPr/>
              </a:pPr>
              <a:t>46</a:t>
            </a:fld>
            <a:endParaRPr lang="en-US" altLang="ko-KR"/>
          </a:p>
        </p:txBody>
      </p:sp>
      <p:pic>
        <p:nvPicPr>
          <p:cNvPr id="7578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2090" y="1300433"/>
            <a:ext cx="6657975" cy="397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4" name="Rectangle 2"/>
          <p:cNvSpPr>
            <a:spLocks noGrp="1" noChangeArrowheads="1"/>
          </p:cNvSpPr>
          <p:nvPr>
            <p:ph idx="1"/>
          </p:nvPr>
        </p:nvSpPr>
        <p:spPr>
          <a:xfrm>
            <a:off x="1940719" y="598156"/>
            <a:ext cx="8458200" cy="4902200"/>
          </a:xfrm>
        </p:spPr>
        <p:txBody>
          <a:bodyPr/>
          <a:lstStyle/>
          <a:p>
            <a:pPr>
              <a:lnSpc>
                <a:spcPct val="14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ko-KR" sz="2000" b="1" dirty="0"/>
              <a:t>SELECT</a:t>
            </a:r>
            <a:r>
              <a:rPr lang="ko-KR" altLang="en-US" sz="2000" b="1" dirty="0"/>
              <a:t>절에서 산술 연산자</a:t>
            </a:r>
            <a:r>
              <a:rPr lang="en-US" altLang="ko-KR" sz="2000" b="1" dirty="0"/>
              <a:t>(+, -, *, /) </a:t>
            </a:r>
            <a:r>
              <a:rPr lang="ko-KR" altLang="en-US" sz="2000" b="1" dirty="0"/>
              <a:t>사용</a:t>
            </a:r>
          </a:p>
          <a:p>
            <a:pPr lvl="1" eaLnBrk="1" hangingPunct="1">
              <a:lnSpc>
                <a:spcPct val="140000"/>
              </a:lnSpc>
              <a:spcBef>
                <a:spcPct val="0"/>
              </a:spcBef>
              <a:buFont typeface="Wingdings" pitchFamily="2" charset="2"/>
              <a:buNone/>
            </a:pPr>
            <a:endParaRPr lang="ko-KR" altLang="en-US" sz="1600" b="1" dirty="0"/>
          </a:p>
          <a:p>
            <a:pPr lvl="1" algn="just" eaLnBrk="1" hangingPunct="1">
              <a:lnSpc>
                <a:spcPct val="140000"/>
              </a:lnSpc>
              <a:spcBef>
                <a:spcPct val="0"/>
              </a:spcBef>
              <a:buFont typeface="Wingdings" pitchFamily="2" charset="2"/>
              <a:buNone/>
            </a:pPr>
            <a:endParaRPr lang="ko-KR" altLang="en-US" dirty="0" smtClean="0">
              <a:latin typeface="Courier New" pitchFamily="49" charset="0"/>
              <a:ea typeface="신명조" charset="-127"/>
            </a:endParaRPr>
          </a:p>
          <a:p>
            <a:pPr algn="just" eaLnBrk="1" hangingPunct="1">
              <a:lnSpc>
                <a:spcPct val="140000"/>
              </a:lnSpc>
              <a:spcBef>
                <a:spcPct val="0"/>
              </a:spcBef>
              <a:buFont typeface="Wingdings" pitchFamily="2" charset="2"/>
              <a:buNone/>
            </a:pPr>
            <a:endParaRPr lang="en-US" altLang="ko-KR" sz="2000" b="1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4장. 관계 대수와 SQL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64B56A-E3C6-49E4-A621-17A3DF7A9A1F}" type="slidenum">
              <a:rPr lang="en-US" altLang="ko-KR"/>
              <a:pPr>
                <a:defRPr/>
              </a:pPr>
              <a:t>47</a:t>
            </a:fld>
            <a:endParaRPr lang="en-US" altLang="ko-KR"/>
          </a:p>
        </p:txBody>
      </p:sp>
      <p:pic>
        <p:nvPicPr>
          <p:cNvPr id="7680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863" y="1423635"/>
            <a:ext cx="7427912" cy="3540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8" name="Rectangle 2"/>
          <p:cNvSpPr>
            <a:spLocks noGrp="1" noChangeArrowheads="1"/>
          </p:cNvSpPr>
          <p:nvPr>
            <p:ph type="body" sz="half" idx="1"/>
          </p:nvPr>
        </p:nvSpPr>
        <p:spPr>
          <a:xfrm>
            <a:off x="1905002" y="767672"/>
            <a:ext cx="8151813" cy="4724400"/>
          </a:xfrm>
        </p:spPr>
        <p:txBody>
          <a:bodyPr/>
          <a:lstStyle/>
          <a:p>
            <a:pPr eaLnBrk="1" hangingPunct="1">
              <a:lnSpc>
                <a:spcPct val="140000"/>
              </a:lnSpc>
              <a:spcBef>
                <a:spcPct val="0"/>
              </a:spcBef>
            </a:pPr>
            <a:r>
              <a:rPr lang="ko-KR" altLang="en-US" b="1" dirty="0" err="1" smtClean="0">
                <a:solidFill>
                  <a:schemeClr val="tx2"/>
                </a:solidFill>
              </a:rPr>
              <a:t>널값</a:t>
            </a:r>
            <a:r>
              <a:rPr lang="ko-KR" altLang="en-US" b="1" dirty="0" smtClean="0">
                <a:solidFill>
                  <a:schemeClr val="tx2"/>
                </a:solidFill>
              </a:rPr>
              <a:t> 비교</a:t>
            </a:r>
            <a:r>
              <a:rPr lang="en-US" altLang="ko-KR" b="1" dirty="0" smtClean="0">
                <a:solidFill>
                  <a:schemeClr val="tx2"/>
                </a:solidFill>
              </a:rPr>
              <a:t>(IS </a:t>
            </a:r>
            <a:r>
              <a:rPr lang="ko-KR" altLang="en-US" b="1" dirty="0" smtClean="0">
                <a:solidFill>
                  <a:schemeClr val="tx2"/>
                </a:solidFill>
              </a:rPr>
              <a:t>연산자</a:t>
            </a:r>
            <a:r>
              <a:rPr lang="en-US" altLang="ko-KR" b="1" dirty="0" smtClean="0">
                <a:solidFill>
                  <a:schemeClr val="tx2"/>
                </a:solidFill>
              </a:rPr>
              <a:t>)</a:t>
            </a:r>
            <a:endParaRPr lang="ko-KR" altLang="en-US" b="1" dirty="0" smtClean="0">
              <a:solidFill>
                <a:schemeClr val="tx2"/>
              </a:solidFill>
            </a:endParaRPr>
          </a:p>
          <a:p>
            <a:pPr lvl="1" eaLnBrk="1" hangingPunct="1">
              <a:lnSpc>
                <a:spcPct val="140000"/>
              </a:lnSpc>
              <a:spcBef>
                <a:spcPct val="0"/>
              </a:spcBef>
              <a:buFont typeface="Wingdings" pitchFamily="2" charset="2"/>
              <a:buChar char="ü"/>
            </a:pPr>
            <a:r>
              <a:rPr lang="ko-KR" altLang="en-US" b="1" dirty="0" err="1" smtClean="0"/>
              <a:t>널값을</a:t>
            </a:r>
            <a:r>
              <a:rPr lang="ko-KR" altLang="en-US" b="1" dirty="0" smtClean="0"/>
              <a:t> 포함한 다른 값과 </a:t>
            </a:r>
            <a:r>
              <a:rPr lang="ko-KR" altLang="en-US" b="1" dirty="0" err="1" smtClean="0"/>
              <a:t>널값을</a:t>
            </a:r>
            <a:r>
              <a:rPr lang="ko-KR" altLang="en-US" b="1" dirty="0" smtClean="0"/>
              <a:t> </a:t>
            </a:r>
            <a:r>
              <a:rPr lang="en-US" altLang="ko-KR" b="1" dirty="0" smtClean="0"/>
              <a:t>+, - </a:t>
            </a:r>
            <a:r>
              <a:rPr lang="ko-KR" altLang="en-US" b="1" dirty="0" smtClean="0"/>
              <a:t>등을 사용하여 연산하면 결과는 널</a:t>
            </a:r>
          </a:p>
          <a:p>
            <a:pPr lvl="1" eaLnBrk="1" hangingPunct="1">
              <a:lnSpc>
                <a:spcPct val="140000"/>
              </a:lnSpc>
              <a:spcBef>
                <a:spcPct val="0"/>
              </a:spcBef>
              <a:buFont typeface="Wingdings" pitchFamily="2" charset="2"/>
              <a:buChar char="ü"/>
            </a:pPr>
            <a:r>
              <a:rPr lang="en-US" altLang="ko-KR" b="1" dirty="0" smtClean="0"/>
              <a:t>COUNT(*)</a:t>
            </a:r>
            <a:r>
              <a:rPr lang="ko-KR" altLang="en-US" b="1" dirty="0" smtClean="0"/>
              <a:t>를 제외한 집단 함수들은 </a:t>
            </a:r>
            <a:r>
              <a:rPr lang="ko-KR" altLang="en-US" b="1" dirty="0" err="1" smtClean="0"/>
              <a:t>널값을</a:t>
            </a:r>
            <a:r>
              <a:rPr lang="ko-KR" altLang="en-US" b="1" dirty="0" smtClean="0"/>
              <a:t> 무시함</a:t>
            </a:r>
          </a:p>
          <a:p>
            <a:pPr lvl="1" eaLnBrk="1" hangingPunct="1">
              <a:lnSpc>
                <a:spcPct val="140000"/>
              </a:lnSpc>
              <a:spcBef>
                <a:spcPct val="0"/>
              </a:spcBef>
              <a:buFont typeface="Wingdings" pitchFamily="2" charset="2"/>
              <a:buChar char="ü"/>
            </a:pPr>
            <a:r>
              <a:rPr lang="ko-KR" altLang="en-US" b="1" dirty="0" smtClean="0"/>
              <a:t>어떤 </a:t>
            </a:r>
            <a:r>
              <a:rPr lang="ko-KR" altLang="en-US" b="1" dirty="0" err="1" smtClean="0"/>
              <a:t>애트리뷰트에</a:t>
            </a:r>
            <a:r>
              <a:rPr lang="ko-KR" altLang="en-US" b="1" dirty="0" smtClean="0"/>
              <a:t> 들어 있는 값이 널인가 비교하기 위해서 </a:t>
            </a:r>
            <a:r>
              <a:rPr lang="ko-KR" altLang="en-US" b="1" dirty="0" smtClean="0">
                <a:latin typeface="½Å¸íÁ¶" charset="0"/>
              </a:rPr>
              <a:t>‘</a:t>
            </a:r>
            <a:r>
              <a:rPr lang="en-US" altLang="ko-KR" b="1" dirty="0" smtClean="0"/>
              <a:t>DNO=NULL</a:t>
            </a:r>
            <a:r>
              <a:rPr lang="en-US" altLang="ko-KR" b="1" dirty="0" smtClean="0">
                <a:latin typeface="½Å¸íÁ¶" charset="0"/>
              </a:rPr>
              <a:t>’</a:t>
            </a:r>
            <a:r>
              <a:rPr lang="ko-KR" altLang="en-US" b="1" dirty="0" smtClean="0"/>
              <a:t>처럼 나타내면 안됨</a:t>
            </a:r>
            <a:r>
              <a:rPr lang="ko-KR" altLang="en-US" sz="1400" dirty="0">
                <a:latin typeface="½Å¸íÁ¶" charset="0"/>
                <a:ea typeface="신명조" charset="-127"/>
              </a:rPr>
              <a:t> </a:t>
            </a:r>
            <a:endParaRPr lang="ko-KR" altLang="en-US" sz="1400" b="1" dirty="0"/>
          </a:p>
          <a:p>
            <a:pPr lvl="1" eaLnBrk="1" hangingPunct="1">
              <a:lnSpc>
                <a:spcPct val="140000"/>
              </a:lnSpc>
              <a:spcBef>
                <a:spcPct val="0"/>
              </a:spcBef>
              <a:buFont typeface="Wingdings" pitchFamily="2" charset="2"/>
              <a:buNone/>
            </a:pPr>
            <a:endParaRPr lang="ko-KR" altLang="en-US" sz="1400" b="1" dirty="0"/>
          </a:p>
          <a:p>
            <a:pPr lvl="1" algn="just" eaLnBrk="1" hangingPunct="1">
              <a:lnSpc>
                <a:spcPct val="140000"/>
              </a:lnSpc>
              <a:spcBef>
                <a:spcPct val="0"/>
              </a:spcBef>
              <a:buFont typeface="Wingdings" pitchFamily="2" charset="2"/>
              <a:buNone/>
            </a:pPr>
            <a:endParaRPr lang="ko-KR" altLang="en-US" sz="1600" dirty="0">
              <a:latin typeface="Courier New" pitchFamily="49" charset="0"/>
              <a:ea typeface="신명조" charset="-127"/>
            </a:endParaRPr>
          </a:p>
          <a:p>
            <a:pPr algn="just" eaLnBrk="1" hangingPunct="1">
              <a:lnSpc>
                <a:spcPct val="140000"/>
              </a:lnSpc>
              <a:spcBef>
                <a:spcPct val="0"/>
              </a:spcBef>
              <a:buFont typeface="Wingdings" pitchFamily="2" charset="2"/>
              <a:buNone/>
            </a:pPr>
            <a:endParaRPr lang="en-US" altLang="ko-KR" sz="1800" b="1" dirty="0"/>
          </a:p>
        </p:txBody>
      </p:sp>
      <p:pic>
        <p:nvPicPr>
          <p:cNvPr id="77830" name="Picture 5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053064" y="3819836"/>
            <a:ext cx="3941763" cy="1081087"/>
          </a:xfrm>
          <a:noFill/>
        </p:spPr>
      </p:pic>
      <p:sp>
        <p:nvSpPr>
          <p:cNvPr id="5" name="슬라이드 번호 개체 틀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E8F70E1-B049-4388-8A14-4237AA2E2BB1}" type="slidenum">
              <a:rPr lang="en-US" altLang="ko-KR"/>
              <a:pPr>
                <a:defRPr/>
              </a:pPr>
              <a:t>48</a:t>
            </a:fld>
            <a:endParaRPr lang="en-US" altLang="ko-KR"/>
          </a:p>
        </p:txBody>
      </p:sp>
      <p:sp>
        <p:nvSpPr>
          <p:cNvPr id="6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4장. 관계 대수와 SQL</a:t>
            </a:r>
          </a:p>
        </p:txBody>
      </p:sp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2433" y="3812995"/>
            <a:ext cx="3793273" cy="10115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3625758" y="4954132"/>
            <a:ext cx="671979" cy="6524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FF0000"/>
                </a:solidFill>
              </a:rPr>
              <a:t>(X)</a:t>
            </a:r>
            <a:endParaRPr lang="ko-KR" altLang="en-US" sz="2800" b="1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681483" y="4942756"/>
            <a:ext cx="721672" cy="6524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FF0000"/>
                </a:solidFill>
              </a:rPr>
              <a:t>(O)</a:t>
            </a:r>
            <a:endParaRPr lang="ko-KR" altLang="en-US" sz="28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4장. 관계 대수와 SQL</a:t>
            </a:r>
          </a:p>
        </p:txBody>
      </p:sp>
      <p:sp>
        <p:nvSpPr>
          <p:cNvPr id="4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2AA37F2-EACC-4CD8-AF0A-9C87A1A6A21A}" type="slidenum">
              <a:rPr lang="en-US" altLang="ko-KR"/>
              <a:pPr>
                <a:defRPr/>
              </a:pPr>
              <a:t>49</a:t>
            </a:fld>
            <a:endParaRPr lang="en-US" altLang="ko-KR"/>
          </a:p>
        </p:txBody>
      </p:sp>
      <p:pic>
        <p:nvPicPr>
          <p:cNvPr id="7987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833" y="1076495"/>
            <a:ext cx="5164137" cy="425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3089" y="2151230"/>
            <a:ext cx="3963987" cy="210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7" name="Rectangle 3"/>
          <p:cNvSpPr>
            <a:spLocks noGrp="1" noChangeArrowheads="1"/>
          </p:cNvSpPr>
          <p:nvPr>
            <p:ph idx="1"/>
          </p:nvPr>
        </p:nvSpPr>
        <p:spPr>
          <a:xfrm>
            <a:off x="1879600" y="1471613"/>
            <a:ext cx="8458200" cy="4902200"/>
          </a:xfrm>
        </p:spPr>
        <p:txBody>
          <a:bodyPr/>
          <a:lstStyle/>
          <a:p>
            <a:pPr eaLnBrk="1" hangingPunct="1">
              <a:lnSpc>
                <a:spcPct val="140000"/>
              </a:lnSpc>
              <a:spcBef>
                <a:spcPct val="0"/>
              </a:spcBef>
            </a:pPr>
            <a:r>
              <a:rPr lang="en-US" altLang="ko-KR" b="1" dirty="0" smtClean="0"/>
              <a:t>SQL </a:t>
            </a:r>
            <a:r>
              <a:rPr lang="ko-KR" altLang="en-US" b="1" dirty="0" smtClean="0"/>
              <a:t>개요</a:t>
            </a:r>
          </a:p>
          <a:p>
            <a:pPr lvl="1" algn="just" eaLnBrk="1" hangingPunct="1">
              <a:lnSpc>
                <a:spcPct val="140000"/>
              </a:lnSpc>
              <a:spcBef>
                <a:spcPct val="0"/>
              </a:spcBef>
              <a:buFont typeface="Wingdings" pitchFamily="2" charset="2"/>
              <a:buChar char="ü"/>
            </a:pPr>
            <a:r>
              <a:rPr lang="ko-KR" altLang="en-US" b="1" dirty="0" smtClean="0"/>
              <a:t>정형화된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표준화된 구조적 </a:t>
            </a:r>
            <a:r>
              <a:rPr lang="ko-KR" altLang="en-US" b="1" dirty="0" err="1" smtClean="0"/>
              <a:t>질의어</a:t>
            </a:r>
            <a:endParaRPr lang="en-US" altLang="ko-KR" b="1" dirty="0" smtClean="0"/>
          </a:p>
          <a:p>
            <a:pPr lvl="1" algn="just" eaLnBrk="1" hangingPunct="1">
              <a:lnSpc>
                <a:spcPct val="140000"/>
              </a:lnSpc>
              <a:spcBef>
                <a:spcPct val="0"/>
              </a:spcBef>
              <a:buFont typeface="Wingdings" pitchFamily="2" charset="2"/>
              <a:buChar char="ü"/>
            </a:pPr>
            <a:r>
              <a:rPr lang="en-US" altLang="ko-KR" b="1" dirty="0" smtClean="0"/>
              <a:t>SQL</a:t>
            </a:r>
            <a:r>
              <a:rPr lang="ko-KR" altLang="en-US" b="1" dirty="0" smtClean="0"/>
              <a:t>은 </a:t>
            </a:r>
            <a:r>
              <a:rPr lang="en-US" altLang="ko-KR" b="1" dirty="0" smtClean="0"/>
              <a:t>IBM </a:t>
            </a:r>
            <a:r>
              <a:rPr lang="ko-KR" altLang="en-US" b="1" dirty="0" smtClean="0"/>
              <a:t>연구소에서 </a:t>
            </a:r>
            <a:r>
              <a:rPr lang="en-US" altLang="ko-KR" b="1" dirty="0" smtClean="0"/>
              <a:t>1974</a:t>
            </a:r>
            <a:r>
              <a:rPr lang="ko-KR" altLang="en-US" b="1" dirty="0" smtClean="0"/>
              <a:t>년에 </a:t>
            </a:r>
            <a:r>
              <a:rPr lang="en-US" altLang="ko-KR" b="1" dirty="0" smtClean="0">
                <a:solidFill>
                  <a:srgbClr val="FF3300"/>
                </a:solidFill>
              </a:rPr>
              <a:t>System R</a:t>
            </a:r>
            <a:r>
              <a:rPr lang="ko-KR" altLang="en-US" b="1" dirty="0" smtClean="0"/>
              <a:t>이라는 관계 </a:t>
            </a:r>
            <a:r>
              <a:rPr lang="en-US" altLang="ko-KR" b="1" dirty="0" smtClean="0"/>
              <a:t>DBMS </a:t>
            </a:r>
            <a:r>
              <a:rPr lang="ko-KR" altLang="en-US" b="1" dirty="0" smtClean="0"/>
              <a:t>시제품을 연구할 때 관계 대수와 관계 해석을 기반으로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집단 함수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그룹화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갱신 연산 등을 추가하여 개발된 언어</a:t>
            </a:r>
          </a:p>
          <a:p>
            <a:pPr lvl="1" algn="just" eaLnBrk="1" hangingPunct="1">
              <a:lnSpc>
                <a:spcPct val="140000"/>
              </a:lnSpc>
              <a:spcBef>
                <a:spcPct val="0"/>
              </a:spcBef>
              <a:buFont typeface="Wingdings" pitchFamily="2" charset="2"/>
              <a:buChar char="ü"/>
            </a:pPr>
            <a:r>
              <a:rPr lang="en-US" altLang="ko-KR" b="1" dirty="0" smtClean="0"/>
              <a:t>1986</a:t>
            </a:r>
            <a:r>
              <a:rPr lang="ko-KR" altLang="en-US" b="1" dirty="0" smtClean="0"/>
              <a:t>년에 </a:t>
            </a:r>
            <a:r>
              <a:rPr lang="en-US" altLang="ko-KR" b="1" dirty="0" smtClean="0"/>
              <a:t>ANSI(</a:t>
            </a:r>
            <a:r>
              <a:rPr lang="ko-KR" altLang="en-US" b="1" dirty="0" smtClean="0"/>
              <a:t>미국 표준 기구</a:t>
            </a:r>
            <a:r>
              <a:rPr lang="en-US" altLang="ko-KR" b="1" dirty="0" smtClean="0"/>
              <a:t>)</a:t>
            </a:r>
            <a:r>
              <a:rPr lang="ko-KR" altLang="en-US" b="1" dirty="0" smtClean="0"/>
              <a:t>에서 </a:t>
            </a:r>
            <a:r>
              <a:rPr lang="en-US" altLang="ko-KR" b="1" dirty="0" smtClean="0"/>
              <a:t>SQL </a:t>
            </a:r>
            <a:r>
              <a:rPr lang="ko-KR" altLang="en-US" b="1" dirty="0" smtClean="0"/>
              <a:t>표준을 채택</a:t>
            </a:r>
            <a:endParaRPr lang="en-US" altLang="ko-KR" b="1" dirty="0" smtClean="0"/>
          </a:p>
          <a:p>
            <a:pPr lvl="1" algn="just" eaLnBrk="1" hangingPunct="1">
              <a:lnSpc>
                <a:spcPct val="140000"/>
              </a:lnSpc>
              <a:spcBef>
                <a:spcPct val="0"/>
              </a:spcBef>
              <a:buFont typeface="Wingdings" pitchFamily="2" charset="2"/>
              <a:buChar char="ü"/>
            </a:pPr>
            <a:r>
              <a:rPr lang="ko-KR" altLang="en-US" b="1" dirty="0" smtClean="0"/>
              <a:t>관계 </a:t>
            </a:r>
            <a:r>
              <a:rPr lang="en-US" altLang="ko-KR" b="1" dirty="0" smtClean="0"/>
              <a:t>DBMS</a:t>
            </a:r>
            <a:r>
              <a:rPr lang="ko-KR" altLang="en-US" b="1" dirty="0" smtClean="0"/>
              <a:t>마다 지원하는 </a:t>
            </a:r>
            <a:r>
              <a:rPr lang="en-US" altLang="ko-KR" b="1" dirty="0" smtClean="0"/>
              <a:t>SQL </a:t>
            </a:r>
            <a:r>
              <a:rPr lang="ko-KR" altLang="en-US" b="1" dirty="0" smtClean="0"/>
              <a:t>기능에 다소 차이가 있음</a:t>
            </a:r>
          </a:p>
          <a:p>
            <a:pPr lvl="1" algn="just" eaLnBrk="1" hangingPunct="1">
              <a:lnSpc>
                <a:spcPct val="140000"/>
              </a:lnSpc>
              <a:spcBef>
                <a:spcPct val="0"/>
              </a:spcBef>
              <a:buFont typeface="Wingdings" pitchFamily="2" charset="2"/>
              <a:buChar char="ü"/>
            </a:pPr>
            <a:r>
              <a:rPr lang="ko-KR" altLang="en-US" b="1" dirty="0" smtClean="0"/>
              <a:t>본 책에서는 </a:t>
            </a:r>
            <a:r>
              <a:rPr lang="en-US" altLang="ko-KR" b="1" dirty="0" smtClean="0"/>
              <a:t>SQL2</a:t>
            </a:r>
            <a:r>
              <a:rPr lang="ko-KR" altLang="en-US" b="1" dirty="0" smtClean="0"/>
              <a:t>를 따름</a:t>
            </a:r>
          </a:p>
        </p:txBody>
      </p:sp>
      <p:sp>
        <p:nvSpPr>
          <p:cNvPr id="5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4장. 관계 대수와 SQL</a:t>
            </a:r>
          </a:p>
        </p:txBody>
      </p:sp>
      <p:sp>
        <p:nvSpPr>
          <p:cNvPr id="4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E5F08C1-84A6-40EA-BDCB-1A3DD9A4EC91}" type="slidenum">
              <a:rPr lang="en-US" altLang="ko-KR"/>
              <a:pPr>
                <a:defRPr/>
              </a:pPr>
              <a:t>5</a:t>
            </a:fld>
            <a:endParaRPr lang="en-US" altLang="ko-KR"/>
          </a:p>
        </p:txBody>
      </p:sp>
      <p:sp>
        <p:nvSpPr>
          <p:cNvPr id="44036" name="Rectangle 2"/>
          <p:cNvSpPr>
            <a:spLocks noChangeArrowheads="1"/>
          </p:cNvSpPr>
          <p:nvPr/>
        </p:nvSpPr>
        <p:spPr bwMode="auto">
          <a:xfrm>
            <a:off x="3362326" y="315748"/>
            <a:ext cx="5111751" cy="6858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lIns="92075" tIns="46038" rIns="92075" bIns="46038" anchor="ctr"/>
          <a:lstStyle>
            <a:lvl1pPr eaLnBrk="0" hangingPunct="0"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5pPr>
            <a:lvl6pPr marL="2514600" indent="-2286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6pPr>
            <a:lvl7pPr marL="2971800" indent="-2286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7pPr>
            <a:lvl8pPr marL="3429000" indent="-2286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8pPr>
            <a:lvl9pPr marL="3886200" indent="-2286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9pPr>
          </a:lstStyle>
          <a:p>
            <a:pPr algn="ctr" eaLnBrk="1" latinLnBrk="1" hangingPunct="1">
              <a:lnSpc>
                <a:spcPct val="100000"/>
              </a:lnSpc>
            </a:pPr>
            <a:r>
              <a:rPr lang="en-US" altLang="ko-KR" sz="3000" b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4.2 SQL </a:t>
            </a:r>
            <a:r>
              <a:rPr lang="ko-KR" altLang="en-US" sz="3000" b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개요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037" grpId="0" uiExpand="1" build="p" bldLvl="3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4" name="Rectangle 2"/>
          <p:cNvSpPr>
            <a:spLocks noGrp="1" noChangeArrowheads="1"/>
          </p:cNvSpPr>
          <p:nvPr>
            <p:ph idx="1"/>
          </p:nvPr>
        </p:nvSpPr>
        <p:spPr>
          <a:xfrm>
            <a:off x="1879600" y="502605"/>
            <a:ext cx="8458200" cy="4902200"/>
          </a:xfrm>
        </p:spPr>
        <p:txBody>
          <a:bodyPr/>
          <a:lstStyle/>
          <a:p>
            <a:pPr eaLnBrk="1" hangingPunct="1">
              <a:lnSpc>
                <a:spcPct val="14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ko-KR" altLang="en-US" b="1" dirty="0" smtClean="0"/>
              <a:t>결과 </a:t>
            </a:r>
            <a:r>
              <a:rPr lang="ko-KR" altLang="en-US" b="1" dirty="0" err="1" smtClean="0"/>
              <a:t>투플</a:t>
            </a:r>
            <a:r>
              <a:rPr lang="ko-KR" altLang="en-US" b="1" dirty="0" smtClean="0"/>
              <a:t> 정렬</a:t>
            </a:r>
            <a:r>
              <a:rPr lang="en-US" altLang="ko-KR" b="1" dirty="0" smtClean="0"/>
              <a:t>(ORDER BY</a:t>
            </a:r>
            <a:r>
              <a:rPr lang="ko-KR" altLang="en-US" b="1" dirty="0" smtClean="0"/>
              <a:t>절</a:t>
            </a:r>
            <a:r>
              <a:rPr lang="en-US" altLang="ko-KR" b="1" dirty="0" smtClean="0"/>
              <a:t>)</a:t>
            </a:r>
            <a:endParaRPr lang="ko-KR" altLang="en-US" b="1" dirty="0" smtClean="0"/>
          </a:p>
          <a:p>
            <a:pPr lvl="1" algn="just" eaLnBrk="1" hangingPunct="1">
              <a:lnSpc>
                <a:spcPct val="140000"/>
              </a:lnSpc>
              <a:spcBef>
                <a:spcPct val="0"/>
              </a:spcBef>
              <a:buFont typeface="Wingdings" pitchFamily="2" charset="2"/>
              <a:buChar char="ü"/>
            </a:pPr>
            <a:r>
              <a:rPr lang="ko-KR" altLang="en-US" b="1" dirty="0" smtClean="0"/>
              <a:t>순서를 명시하지 않으면 </a:t>
            </a:r>
            <a:r>
              <a:rPr lang="ko-KR" altLang="en-US" b="1" dirty="0" err="1" smtClean="0"/>
              <a:t>릴레이션에</a:t>
            </a:r>
            <a:r>
              <a:rPr lang="ko-KR" altLang="en-US" b="1" dirty="0" smtClean="0"/>
              <a:t> </a:t>
            </a:r>
            <a:r>
              <a:rPr lang="ko-KR" altLang="en-US" b="1" dirty="0" err="1" smtClean="0"/>
              <a:t>투플들이</a:t>
            </a:r>
            <a:r>
              <a:rPr lang="ko-KR" altLang="en-US" b="1" dirty="0" smtClean="0"/>
              <a:t> 삽입된 순서</a:t>
            </a:r>
          </a:p>
          <a:p>
            <a:pPr lvl="1" algn="just" eaLnBrk="1" hangingPunct="1">
              <a:lnSpc>
                <a:spcPct val="140000"/>
              </a:lnSpc>
              <a:spcBef>
                <a:spcPct val="0"/>
              </a:spcBef>
              <a:buFont typeface="Wingdings" pitchFamily="2" charset="2"/>
              <a:buChar char="ü"/>
            </a:pPr>
            <a:r>
              <a:rPr lang="en-US" altLang="ko-KR" b="1" dirty="0" smtClean="0"/>
              <a:t>ORDER BY</a:t>
            </a:r>
            <a:r>
              <a:rPr lang="ko-KR" altLang="en-US" b="1" dirty="0" smtClean="0"/>
              <a:t>절에서 하나 이상의 </a:t>
            </a:r>
            <a:r>
              <a:rPr lang="ko-KR" altLang="en-US" b="1" dirty="0" err="1" smtClean="0"/>
              <a:t>애트리뷰트를</a:t>
            </a:r>
            <a:r>
              <a:rPr lang="ko-KR" altLang="en-US" b="1" dirty="0" smtClean="0"/>
              <a:t> 사용하여 검색 결과를 정렬</a:t>
            </a:r>
          </a:p>
          <a:p>
            <a:pPr lvl="1" algn="just" eaLnBrk="1" hangingPunct="1">
              <a:lnSpc>
                <a:spcPct val="140000"/>
              </a:lnSpc>
              <a:spcBef>
                <a:spcPct val="0"/>
              </a:spcBef>
              <a:buFont typeface="Wingdings" pitchFamily="2" charset="2"/>
              <a:buChar char="ü"/>
            </a:pPr>
            <a:r>
              <a:rPr lang="en-US" altLang="ko-KR" b="1" dirty="0" smtClean="0"/>
              <a:t>SELECT</a:t>
            </a:r>
            <a:r>
              <a:rPr lang="ko-KR" altLang="en-US" b="1" dirty="0" smtClean="0"/>
              <a:t>문에서 가장 마지막에 사용되는 절 </a:t>
            </a:r>
          </a:p>
          <a:p>
            <a:pPr lvl="1" algn="just" eaLnBrk="1" hangingPunct="1">
              <a:lnSpc>
                <a:spcPct val="140000"/>
              </a:lnSpc>
              <a:spcBef>
                <a:spcPct val="0"/>
              </a:spcBef>
              <a:buFont typeface="Wingdings" pitchFamily="2" charset="2"/>
              <a:buChar char="ü"/>
            </a:pPr>
            <a:r>
              <a:rPr lang="ko-KR" altLang="en-US" b="1" dirty="0" smtClean="0"/>
              <a:t>정렬 순서는 오름차순</a:t>
            </a:r>
            <a:r>
              <a:rPr lang="en-US" altLang="ko-KR" b="1" dirty="0" smtClean="0"/>
              <a:t>(</a:t>
            </a:r>
            <a:r>
              <a:rPr lang="en-US" altLang="ko-KR" b="1" dirty="0" smtClean="0">
                <a:solidFill>
                  <a:srgbClr val="FF3300"/>
                </a:solidFill>
              </a:rPr>
              <a:t>ASC : </a:t>
            </a:r>
            <a:r>
              <a:rPr lang="ko-KR" altLang="en-US" b="1" dirty="0" smtClean="0">
                <a:solidFill>
                  <a:srgbClr val="FF3300"/>
                </a:solidFill>
              </a:rPr>
              <a:t>기본값</a:t>
            </a:r>
            <a:r>
              <a:rPr lang="en-US" altLang="ko-KR" b="1" dirty="0" smtClean="0"/>
              <a:t>), </a:t>
            </a:r>
            <a:r>
              <a:rPr lang="ko-KR" altLang="en-US" b="1" dirty="0" smtClean="0"/>
              <a:t>내림차순</a:t>
            </a:r>
            <a:r>
              <a:rPr lang="en-US" altLang="ko-KR" b="1" dirty="0" smtClean="0"/>
              <a:t>(</a:t>
            </a:r>
            <a:r>
              <a:rPr lang="en-US" altLang="ko-KR" b="1" dirty="0" smtClean="0">
                <a:solidFill>
                  <a:srgbClr val="FF3300"/>
                </a:solidFill>
              </a:rPr>
              <a:t>DESC)</a:t>
            </a:r>
            <a:endParaRPr lang="ko-KR" altLang="en-US" b="1" dirty="0" smtClean="0"/>
          </a:p>
          <a:p>
            <a:pPr lvl="1" algn="just" eaLnBrk="1" hangingPunct="1">
              <a:lnSpc>
                <a:spcPct val="140000"/>
              </a:lnSpc>
              <a:spcBef>
                <a:spcPct val="0"/>
              </a:spcBef>
              <a:buFont typeface="Wingdings" pitchFamily="2" charset="2"/>
              <a:buChar char="ü"/>
            </a:pPr>
            <a:r>
              <a:rPr lang="ko-KR" altLang="en-US" b="1" dirty="0" err="1" smtClean="0"/>
              <a:t>널값은</a:t>
            </a:r>
            <a:r>
              <a:rPr lang="ko-KR" altLang="en-US" b="1" dirty="0" smtClean="0"/>
              <a:t> 오름차순에서는 가장 마지막에 나타나고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내림차순에서는 가장 앞에 나타남</a:t>
            </a:r>
          </a:p>
          <a:p>
            <a:pPr lvl="1" algn="just" eaLnBrk="1" hangingPunct="1">
              <a:lnSpc>
                <a:spcPct val="140000"/>
              </a:lnSpc>
              <a:spcBef>
                <a:spcPct val="0"/>
              </a:spcBef>
              <a:buFont typeface="Wingdings" pitchFamily="2" charset="2"/>
              <a:buChar char="ü"/>
            </a:pPr>
            <a:r>
              <a:rPr lang="en-US" altLang="ko-KR" b="1" dirty="0" smtClean="0"/>
              <a:t>SELECT</a:t>
            </a:r>
            <a:r>
              <a:rPr lang="ko-KR" altLang="en-US" b="1" dirty="0" smtClean="0"/>
              <a:t>절에 명시된 </a:t>
            </a:r>
            <a:r>
              <a:rPr lang="ko-KR" altLang="en-US" b="1" dirty="0" err="1" smtClean="0"/>
              <a:t>애트리뷰트만</a:t>
            </a:r>
            <a:r>
              <a:rPr lang="ko-KR" altLang="en-US" b="1" dirty="0" smtClean="0"/>
              <a:t>  사용</a:t>
            </a:r>
            <a:endParaRPr lang="ko-KR" altLang="en-US" sz="1600" b="1" dirty="0"/>
          </a:p>
          <a:p>
            <a:pPr lvl="1" algn="just" eaLnBrk="1" hangingPunct="1">
              <a:lnSpc>
                <a:spcPct val="140000"/>
              </a:lnSpc>
              <a:spcBef>
                <a:spcPct val="0"/>
              </a:spcBef>
              <a:buFont typeface="Wingdings" pitchFamily="2" charset="2"/>
              <a:buNone/>
            </a:pPr>
            <a:endParaRPr lang="ko-KR" altLang="en-US" dirty="0" smtClean="0">
              <a:latin typeface="Courier New" pitchFamily="49" charset="0"/>
              <a:ea typeface="신명조" charset="-127"/>
            </a:endParaRPr>
          </a:p>
          <a:p>
            <a:pPr algn="just" eaLnBrk="1" hangingPunct="1">
              <a:lnSpc>
                <a:spcPct val="140000"/>
              </a:lnSpc>
              <a:spcBef>
                <a:spcPct val="0"/>
              </a:spcBef>
              <a:buFont typeface="Wingdings" pitchFamily="2" charset="2"/>
              <a:buNone/>
            </a:pPr>
            <a:endParaRPr lang="en-US" altLang="ko-KR" sz="2000" b="1" dirty="0"/>
          </a:p>
        </p:txBody>
      </p:sp>
      <p:sp>
        <p:nvSpPr>
          <p:cNvPr id="5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4장. 관계 대수와 SQL</a:t>
            </a:r>
          </a:p>
        </p:txBody>
      </p:sp>
      <p:sp>
        <p:nvSpPr>
          <p:cNvPr id="4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23F330A-D129-4087-AD3F-EB5A6701CAAE}" type="slidenum">
              <a:rPr lang="en-US" altLang="ko-KR"/>
              <a:pPr>
                <a:defRPr/>
              </a:pPr>
              <a:t>50</a:t>
            </a:fld>
            <a:endParaRPr lang="en-US" altLang="ko-KR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4장. 관계 대수와 SQL</a:t>
            </a:r>
          </a:p>
        </p:txBody>
      </p:sp>
      <p:sp>
        <p:nvSpPr>
          <p:cNvPr id="4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A46857D-F9CB-45EE-B2DF-05E9B04ADDA6}" type="slidenum">
              <a:rPr lang="en-US" altLang="ko-KR"/>
              <a:pPr>
                <a:defRPr/>
              </a:pPr>
              <a:t>51</a:t>
            </a:fld>
            <a:endParaRPr lang="en-US" altLang="ko-KR"/>
          </a:p>
        </p:txBody>
      </p:sp>
      <p:pic>
        <p:nvPicPr>
          <p:cNvPr id="8294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2052" y="764915"/>
            <a:ext cx="7421563" cy="417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2" name="Rectangle 2"/>
          <p:cNvSpPr>
            <a:spLocks noGrp="1" noChangeArrowheads="1"/>
          </p:cNvSpPr>
          <p:nvPr>
            <p:ph idx="1"/>
          </p:nvPr>
        </p:nvSpPr>
        <p:spPr>
          <a:xfrm>
            <a:off x="1879600" y="325181"/>
            <a:ext cx="8458200" cy="4902200"/>
          </a:xfrm>
        </p:spPr>
        <p:txBody>
          <a:bodyPr/>
          <a:lstStyle/>
          <a:p>
            <a:pPr eaLnBrk="1" hangingPunct="1">
              <a:lnSpc>
                <a:spcPct val="14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ko-KR" altLang="en-US" b="1" dirty="0" smtClean="0"/>
              <a:t>집단 함수</a:t>
            </a:r>
          </a:p>
          <a:p>
            <a:pPr lvl="1" algn="just" eaLnBrk="1" hangingPunct="1">
              <a:lnSpc>
                <a:spcPct val="140000"/>
              </a:lnSpc>
              <a:spcBef>
                <a:spcPct val="0"/>
              </a:spcBef>
              <a:buFont typeface="Wingdings" pitchFamily="2" charset="2"/>
              <a:buChar char="ü"/>
            </a:pPr>
            <a:r>
              <a:rPr lang="ko-KR" altLang="en-US" b="1" dirty="0" smtClean="0"/>
              <a:t>여러 </a:t>
            </a:r>
            <a:r>
              <a:rPr lang="ko-KR" altLang="en-US" b="1" dirty="0" err="1" smtClean="0"/>
              <a:t>투플들의</a:t>
            </a:r>
            <a:r>
              <a:rPr lang="ko-KR" altLang="en-US" b="1" dirty="0" smtClean="0"/>
              <a:t> 집단에 적용되는 함수로 단일 값만 반환</a:t>
            </a:r>
          </a:p>
          <a:p>
            <a:pPr lvl="1" algn="just" eaLnBrk="1" hangingPunct="1">
              <a:lnSpc>
                <a:spcPct val="140000"/>
              </a:lnSpc>
              <a:spcBef>
                <a:spcPct val="0"/>
              </a:spcBef>
              <a:buFont typeface="Wingdings" pitchFamily="2" charset="2"/>
              <a:buChar char="ü"/>
            </a:pPr>
            <a:r>
              <a:rPr lang="en-US" altLang="ko-KR" b="1" dirty="0" smtClean="0"/>
              <a:t>SELECT</a:t>
            </a:r>
            <a:r>
              <a:rPr lang="ko-KR" altLang="en-US" b="1" dirty="0" smtClean="0"/>
              <a:t>절과 </a:t>
            </a:r>
            <a:r>
              <a:rPr lang="en-US" altLang="ko-KR" b="1" dirty="0" smtClean="0"/>
              <a:t>HAVING</a:t>
            </a:r>
            <a:r>
              <a:rPr lang="ko-KR" altLang="en-US" b="1" dirty="0" smtClean="0"/>
              <a:t>절에만 나타날 수 있음</a:t>
            </a:r>
          </a:p>
          <a:p>
            <a:pPr lvl="1" algn="just" eaLnBrk="1" hangingPunct="1">
              <a:lnSpc>
                <a:spcPct val="140000"/>
              </a:lnSpc>
              <a:spcBef>
                <a:spcPct val="0"/>
              </a:spcBef>
              <a:buFont typeface="Wingdings" pitchFamily="2" charset="2"/>
              <a:buChar char="ü"/>
            </a:pPr>
            <a:r>
              <a:rPr lang="en-US" altLang="ko-KR" b="1" dirty="0" smtClean="0"/>
              <a:t>COUNT(*)</a:t>
            </a:r>
            <a:r>
              <a:rPr lang="ko-KR" altLang="en-US" b="1" dirty="0" smtClean="0"/>
              <a:t>를 제외하고는 </a:t>
            </a:r>
            <a:r>
              <a:rPr lang="ko-KR" altLang="en-US" b="1" dirty="0" err="1" smtClean="0"/>
              <a:t>널값을</a:t>
            </a:r>
            <a:r>
              <a:rPr lang="ko-KR" altLang="en-US" b="1" dirty="0" smtClean="0"/>
              <a:t> 제거한 후 남아 있는 값들에 대해서 집단 함수의 값을 구함</a:t>
            </a:r>
          </a:p>
          <a:p>
            <a:pPr lvl="1" algn="just" eaLnBrk="1" hangingPunct="1">
              <a:lnSpc>
                <a:spcPct val="140000"/>
              </a:lnSpc>
              <a:spcBef>
                <a:spcPct val="0"/>
              </a:spcBef>
              <a:buFont typeface="Wingdings" pitchFamily="2" charset="2"/>
              <a:buChar char="ü"/>
            </a:pPr>
            <a:r>
              <a:rPr lang="en-US" altLang="ko-KR" b="1" dirty="0" smtClean="0"/>
              <a:t>COUNT(*)</a:t>
            </a:r>
            <a:r>
              <a:rPr lang="ko-KR" altLang="en-US" b="1" dirty="0" smtClean="0"/>
              <a:t>는 결과 </a:t>
            </a:r>
            <a:r>
              <a:rPr lang="ko-KR" altLang="en-US" b="1" dirty="0" err="1" smtClean="0"/>
              <a:t>릴레이션의</a:t>
            </a:r>
            <a:r>
              <a:rPr lang="ko-KR" altLang="en-US" b="1" dirty="0" smtClean="0"/>
              <a:t> 모든 행들의 총 개수를 구하는 반면에 </a:t>
            </a:r>
            <a:r>
              <a:rPr lang="en-US" altLang="ko-KR" b="1" dirty="0" smtClean="0"/>
              <a:t>COUNT(</a:t>
            </a:r>
            <a:r>
              <a:rPr lang="ko-KR" altLang="en-US" b="1" dirty="0" err="1" smtClean="0"/>
              <a:t>애트리뷰트</a:t>
            </a:r>
            <a:r>
              <a:rPr lang="en-US" altLang="ko-KR" b="1" dirty="0" smtClean="0"/>
              <a:t>)</a:t>
            </a:r>
            <a:r>
              <a:rPr lang="ko-KR" altLang="en-US" b="1" dirty="0" smtClean="0"/>
              <a:t>는 해당 </a:t>
            </a:r>
            <a:r>
              <a:rPr lang="ko-KR" altLang="en-US" b="1" dirty="0" err="1" smtClean="0"/>
              <a:t>애트리뷰트에서</a:t>
            </a:r>
            <a:r>
              <a:rPr lang="ko-KR" altLang="en-US" b="1" dirty="0" smtClean="0"/>
              <a:t> </a:t>
            </a:r>
            <a:r>
              <a:rPr lang="ko-KR" altLang="en-US" b="1" dirty="0" err="1" smtClean="0"/>
              <a:t>널값이</a:t>
            </a:r>
            <a:r>
              <a:rPr lang="ko-KR" altLang="en-US" b="1" dirty="0" smtClean="0"/>
              <a:t> 아닌 값들의 개수를 구함</a:t>
            </a:r>
          </a:p>
          <a:p>
            <a:pPr lvl="1" algn="just" eaLnBrk="1" hangingPunct="1">
              <a:lnSpc>
                <a:spcPct val="140000"/>
              </a:lnSpc>
              <a:spcBef>
                <a:spcPct val="0"/>
              </a:spcBef>
              <a:buFont typeface="Wingdings" pitchFamily="2" charset="2"/>
              <a:buChar char="ü"/>
            </a:pPr>
            <a:r>
              <a:rPr lang="ko-KR" altLang="en-US" b="1" dirty="0" smtClean="0"/>
              <a:t>키워드 </a:t>
            </a:r>
            <a:r>
              <a:rPr lang="en-US" altLang="ko-KR" b="1" dirty="0" smtClean="0"/>
              <a:t>DISTINCT</a:t>
            </a:r>
            <a:r>
              <a:rPr lang="ko-KR" altLang="en-US" b="1" dirty="0" smtClean="0"/>
              <a:t>가 집단 함수 앞에 사용되면 집단 함수가 적용되기 전에 먼저 중복을 제거</a:t>
            </a:r>
          </a:p>
          <a:p>
            <a:pPr lvl="1" algn="just" eaLnBrk="1" hangingPunct="1">
              <a:lnSpc>
                <a:spcPct val="140000"/>
              </a:lnSpc>
              <a:spcBef>
                <a:spcPct val="0"/>
              </a:spcBef>
              <a:buFont typeface="Wingdings" pitchFamily="2" charset="2"/>
              <a:buNone/>
            </a:pPr>
            <a:endParaRPr lang="ko-KR" altLang="en-US" dirty="0" smtClean="0">
              <a:latin typeface="Courier New" pitchFamily="49" charset="0"/>
              <a:ea typeface="신명조" charset="-127"/>
            </a:endParaRPr>
          </a:p>
          <a:p>
            <a:pPr algn="just" eaLnBrk="1" hangingPunct="1">
              <a:lnSpc>
                <a:spcPct val="140000"/>
              </a:lnSpc>
              <a:spcBef>
                <a:spcPct val="0"/>
              </a:spcBef>
              <a:buFont typeface="Wingdings" pitchFamily="2" charset="2"/>
              <a:buNone/>
            </a:pPr>
            <a:endParaRPr lang="en-US" altLang="ko-KR" sz="2000" b="1" dirty="0"/>
          </a:p>
        </p:txBody>
      </p:sp>
      <p:sp>
        <p:nvSpPr>
          <p:cNvPr id="5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4장. 관계 대수와 SQL</a:t>
            </a:r>
          </a:p>
        </p:txBody>
      </p:sp>
      <p:sp>
        <p:nvSpPr>
          <p:cNvPr id="4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410AF96-E755-40AC-A8EC-5B61D4410956}" type="slidenum">
              <a:rPr lang="en-US" altLang="ko-KR"/>
              <a:pPr>
                <a:defRPr/>
              </a:pPr>
              <a:t>52</a:t>
            </a:fld>
            <a:endParaRPr lang="en-US" altLang="ko-KR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2089" y="4271748"/>
            <a:ext cx="3468763" cy="2532323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4장. 관계 대수와 SQL</a:t>
            </a:r>
            <a:endParaRPr lang="en-US" altLang="ko-KR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3B36F0B-5045-41DC-AE06-3CCD8F32E4CA}" type="slidenum">
              <a:rPr lang="en-US" altLang="ko-KR" smtClean="0"/>
              <a:pPr>
                <a:defRPr/>
              </a:pPr>
              <a:t>53</a:t>
            </a:fld>
            <a:endParaRPr lang="en-US" altLang="ko-KR"/>
          </a:p>
        </p:txBody>
      </p:sp>
      <p:sp>
        <p:nvSpPr>
          <p:cNvPr id="6" name="TextBox 5"/>
          <p:cNvSpPr txBox="1"/>
          <p:nvPr/>
        </p:nvSpPr>
        <p:spPr>
          <a:xfrm>
            <a:off x="126460" y="905721"/>
            <a:ext cx="155202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solidFill>
                  <a:schemeClr val="tx2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관계 스키마</a:t>
            </a:r>
            <a:endParaRPr lang="ko-KR" altLang="en-US" sz="2000" dirty="0">
              <a:solidFill>
                <a:schemeClr val="tx2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/>
          </p:nvPr>
        </p:nvGraphicFramePr>
        <p:xfrm>
          <a:off x="1610357" y="1162027"/>
          <a:ext cx="3513907" cy="2389370"/>
        </p:xfrm>
        <a:graphic>
          <a:graphicData uri="http://schemas.openxmlformats.org/drawingml/2006/table">
            <a:tbl>
              <a:tblPr/>
              <a:tblGrid>
                <a:gridCol w="94403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74078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134319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694769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55222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l" fontAlgn="ctr"/>
                      <a:r>
                        <a:rPr lang="en-US" sz="1400" b="1" u="none" strike="noStrike" dirty="0">
                          <a:solidFill>
                            <a:schemeClr val="tx2"/>
                          </a:solidFill>
                          <a:effectLst/>
                        </a:rPr>
                        <a:t>Attribute</a:t>
                      </a:r>
                      <a:endParaRPr lang="en-US" sz="1400" b="1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l" fontAlgn="ctr"/>
                      <a:r>
                        <a:rPr lang="en-US" sz="1400" b="0" i="0" u="none" strike="noStrike" dirty="0" err="1" smtClean="0">
                          <a:solidFill>
                            <a:schemeClr val="tx2"/>
                          </a:solidFill>
                          <a:effectLst/>
                          <a:latin typeface="맑은 고딕"/>
                        </a:rPr>
                        <a:t>deptno</a:t>
                      </a:r>
                      <a:endParaRPr 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l" fontAlgn="ctr"/>
                      <a:r>
                        <a:rPr lang="en-US" sz="1400" b="0" i="0" u="none" strike="noStrike" dirty="0" err="1" smtClean="0">
                          <a:solidFill>
                            <a:schemeClr val="tx2"/>
                          </a:solidFill>
                          <a:effectLst/>
                          <a:latin typeface="맑은 고딕"/>
                        </a:rPr>
                        <a:t>deptname</a:t>
                      </a:r>
                      <a:endParaRPr 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l" fontAlgn="ctr"/>
                      <a:r>
                        <a:rPr lang="en-US" sz="1400" b="0" i="0" u="none" strike="noStrike" dirty="0" smtClean="0">
                          <a:solidFill>
                            <a:schemeClr val="tx2"/>
                          </a:solidFill>
                          <a:effectLst/>
                          <a:latin typeface="맑은 고딕"/>
                        </a:rPr>
                        <a:t>floor</a:t>
                      </a:r>
                      <a:endParaRPr 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0955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l" fontAlgn="ctr"/>
                      <a:r>
                        <a:rPr lang="en-US" sz="1400" b="1" i="0" u="none" strike="noStrike" dirty="0" smtClean="0">
                          <a:solidFill>
                            <a:schemeClr val="tx2"/>
                          </a:solidFill>
                          <a:effectLst/>
                          <a:latin typeface="맑은 고딕"/>
                        </a:rPr>
                        <a:t>domain</a:t>
                      </a:r>
                      <a:endParaRPr lang="en-US" sz="1400" b="1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l" fontAlgn="ctr"/>
                      <a:r>
                        <a:rPr lang="en-US" sz="1400" b="0" i="0" u="none" strike="noStrike" dirty="0" smtClean="0">
                          <a:solidFill>
                            <a:schemeClr val="tx2"/>
                          </a:solidFill>
                          <a:effectLst/>
                          <a:latin typeface="맑은 고딕"/>
                        </a:rPr>
                        <a:t>number</a:t>
                      </a:r>
                      <a:endParaRPr 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l" fontAlgn="ctr"/>
                      <a:r>
                        <a:rPr lang="en-US" sz="1400" u="none" strike="noStrike" dirty="0" smtClean="0">
                          <a:solidFill>
                            <a:schemeClr val="tx2"/>
                          </a:solidFill>
                          <a:effectLst/>
                        </a:rPr>
                        <a:t>nvarchar2(10</a:t>
                      </a:r>
                      <a:r>
                        <a:rPr lang="en-US" sz="1400" u="none" strike="noStrike" dirty="0">
                          <a:solidFill>
                            <a:schemeClr val="tx2"/>
                          </a:solidFill>
                          <a:effectLst/>
                        </a:rPr>
                        <a:t>)</a:t>
                      </a:r>
                      <a:endParaRPr 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l" fontAlgn="ctr"/>
                      <a:r>
                        <a:rPr lang="en-US" sz="1400" b="0" i="0" u="none" strike="noStrike" dirty="0" smtClean="0">
                          <a:solidFill>
                            <a:schemeClr val="tx2"/>
                          </a:solidFill>
                          <a:effectLst/>
                          <a:latin typeface="맑은 고딕"/>
                        </a:rPr>
                        <a:t>Char(2)</a:t>
                      </a:r>
                      <a:endParaRPr 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8872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l" fontAlgn="ctr"/>
                      <a:r>
                        <a:rPr lang="en-US" sz="1400" b="1" u="none" strike="noStrike" dirty="0">
                          <a:solidFill>
                            <a:schemeClr val="tx2"/>
                          </a:solidFill>
                          <a:effectLst/>
                        </a:rPr>
                        <a:t>Constraint</a:t>
                      </a:r>
                      <a:endParaRPr lang="en-US" sz="1400" b="1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fontAlgn="ctr"/>
                      <a:r>
                        <a:rPr lang="en-US" sz="1400" u="none" strike="noStrike" dirty="0" err="1">
                          <a:solidFill>
                            <a:schemeClr val="tx2"/>
                          </a:solidFill>
                          <a:effectLst/>
                        </a:rPr>
                        <a:t>pk</a:t>
                      </a:r>
                      <a:endParaRPr 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fontAlgn="ctr"/>
                      <a:r>
                        <a:rPr lang="en-US" sz="1400" u="none" strike="noStrike" dirty="0">
                          <a:solidFill>
                            <a:schemeClr val="tx2"/>
                          </a:solidFill>
                          <a:effectLst/>
                        </a:rPr>
                        <a:t>not null</a:t>
                      </a:r>
                      <a:endParaRPr 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fontAlgn="ctr"/>
                      <a:r>
                        <a:rPr lang="ko-KR" altLang="en-US" sz="1400" u="none" strike="noStrike" dirty="0">
                          <a:solidFill>
                            <a:schemeClr val="tx2"/>
                          </a:solidFill>
                          <a:effectLst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88720">
                <a:tc rowSpan="4">
                  <a:txBody>
                    <a:bodyPr/>
                    <a:lstStyle/>
                    <a:p>
                      <a:pPr algn="l" fontAlgn="ctr"/>
                      <a:r>
                        <a:rPr lang="en-US" sz="1400" b="1" i="0" u="none" strike="noStrike" dirty="0" smtClean="0">
                          <a:solidFill>
                            <a:schemeClr val="tx2"/>
                          </a:solidFill>
                          <a:effectLst/>
                          <a:latin typeface="맑은 고딕"/>
                        </a:rPr>
                        <a:t>Data</a:t>
                      </a:r>
                      <a:endParaRPr lang="en-US" sz="1400" b="1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 smtClean="0">
                          <a:solidFill>
                            <a:schemeClr val="tx2"/>
                          </a:solidFill>
                          <a:effectLst/>
                          <a:latin typeface="맑은 고딕"/>
                        </a:rPr>
                        <a:t>1</a:t>
                      </a:r>
                      <a:endParaRPr 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 smtClean="0">
                          <a:solidFill>
                            <a:schemeClr val="tx2"/>
                          </a:solidFill>
                          <a:effectLst/>
                          <a:latin typeface="맑은 고딕"/>
                        </a:rPr>
                        <a:t>영업</a:t>
                      </a:r>
                      <a:endParaRPr 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 smtClean="0">
                          <a:solidFill>
                            <a:schemeClr val="tx2"/>
                          </a:solidFill>
                          <a:effectLst/>
                          <a:latin typeface="맑은 고딕"/>
                        </a:rPr>
                        <a:t>8</a:t>
                      </a:r>
                      <a:endParaRPr lang="ko-KR" alt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128614145"/>
                  </a:ext>
                </a:extLst>
              </a:tr>
              <a:tr h="388720">
                <a:tc vMerge="1">
                  <a:txBody>
                    <a:bodyPr/>
                    <a:lstStyle/>
                    <a:p>
                      <a:pPr algn="l" fontAlgn="ctr"/>
                      <a:endParaRPr lang="en-US" sz="1400" b="1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 smtClean="0">
                          <a:solidFill>
                            <a:schemeClr val="tx2"/>
                          </a:solidFill>
                          <a:effectLst/>
                          <a:latin typeface="맑은 고딕"/>
                        </a:rPr>
                        <a:t>2</a:t>
                      </a:r>
                      <a:endParaRPr 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 smtClean="0">
                          <a:solidFill>
                            <a:schemeClr val="tx2"/>
                          </a:solidFill>
                          <a:effectLst/>
                          <a:latin typeface="맑은 고딕"/>
                        </a:rPr>
                        <a:t>기획</a:t>
                      </a:r>
                      <a:endParaRPr 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 smtClean="0">
                          <a:solidFill>
                            <a:schemeClr val="tx2"/>
                          </a:solidFill>
                          <a:effectLst/>
                          <a:latin typeface="맑은 고딕"/>
                        </a:rPr>
                        <a:t>10</a:t>
                      </a:r>
                      <a:endParaRPr lang="ko-KR" alt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451415088"/>
                  </a:ext>
                </a:extLst>
              </a:tr>
              <a:tr h="388720">
                <a:tc vMerge="1">
                  <a:txBody>
                    <a:bodyPr/>
                    <a:lstStyle/>
                    <a:p>
                      <a:pPr algn="l" fontAlgn="ctr"/>
                      <a:endParaRPr lang="en-US" sz="1400" b="1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 smtClean="0">
                          <a:solidFill>
                            <a:schemeClr val="tx2"/>
                          </a:solidFill>
                          <a:effectLst/>
                          <a:latin typeface="맑은 고딕"/>
                        </a:rPr>
                        <a:t>3</a:t>
                      </a:r>
                      <a:endParaRPr 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 smtClean="0">
                          <a:solidFill>
                            <a:schemeClr val="tx2"/>
                          </a:solidFill>
                          <a:effectLst/>
                          <a:latin typeface="맑은 고딕"/>
                        </a:rPr>
                        <a:t>개발</a:t>
                      </a:r>
                      <a:endParaRPr 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 smtClean="0">
                          <a:solidFill>
                            <a:schemeClr val="tx2"/>
                          </a:solidFill>
                          <a:effectLst/>
                          <a:latin typeface="맑은 고딕"/>
                        </a:rPr>
                        <a:t>9</a:t>
                      </a:r>
                      <a:endParaRPr lang="ko-KR" alt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223263528"/>
                  </a:ext>
                </a:extLst>
              </a:tr>
              <a:tr h="388720">
                <a:tc vMerge="1">
                  <a:txBody>
                    <a:bodyPr/>
                    <a:lstStyle/>
                    <a:p>
                      <a:pPr algn="l" fontAlgn="ctr"/>
                      <a:endParaRPr lang="en-US" sz="1400" b="1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 smtClean="0">
                          <a:solidFill>
                            <a:schemeClr val="tx2"/>
                          </a:solidFill>
                          <a:effectLst/>
                          <a:latin typeface="맑은 고딕"/>
                        </a:rPr>
                        <a:t>4</a:t>
                      </a:r>
                      <a:endParaRPr 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 smtClean="0">
                          <a:solidFill>
                            <a:schemeClr val="tx2"/>
                          </a:solidFill>
                          <a:effectLst/>
                          <a:latin typeface="맑은 고딕"/>
                        </a:rPr>
                        <a:t>총무</a:t>
                      </a:r>
                      <a:endParaRPr 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 smtClean="0">
                          <a:solidFill>
                            <a:schemeClr val="tx2"/>
                          </a:solidFill>
                          <a:effectLst/>
                          <a:latin typeface="맑은 고딕"/>
                        </a:rPr>
                        <a:t>7</a:t>
                      </a:r>
                      <a:endParaRPr lang="ko-KR" alt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975884180"/>
                  </a:ext>
                </a:extLst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1541435" y="628450"/>
            <a:ext cx="1598515" cy="4524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department</a:t>
            </a:r>
            <a:endParaRPr lang="ko-KR" altLang="en-US" dirty="0">
              <a:solidFill>
                <a:schemeClr val="tx2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5408393" y="1179108"/>
          <a:ext cx="6527495" cy="4512775"/>
        </p:xfrm>
        <a:graphic>
          <a:graphicData uri="http://schemas.openxmlformats.org/drawingml/2006/table">
            <a:tbl>
              <a:tblPr/>
              <a:tblGrid>
                <a:gridCol w="102108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02952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879239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86781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821803">
                  <a:extLst>
                    <a:ext uri="{9D8B030D-6E8A-4147-A177-3AD203B41FA5}">
                      <a16:colId xmlns="" xmlns:a16="http://schemas.microsoft.com/office/drawing/2014/main" val="2191875707"/>
                    </a:ext>
                  </a:extLst>
                </a:gridCol>
                <a:gridCol w="787079">
                  <a:extLst>
                    <a:ext uri="{9D8B030D-6E8A-4147-A177-3AD203B41FA5}">
                      <a16:colId xmlns="" xmlns:a16="http://schemas.microsoft.com/office/drawing/2014/main" val="2951825824"/>
                    </a:ext>
                  </a:extLst>
                </a:gridCol>
                <a:gridCol w="1101983">
                  <a:extLst>
                    <a:ext uri="{9D8B030D-6E8A-4147-A177-3AD203B41FA5}">
                      <a16:colId xmlns="" xmlns:a16="http://schemas.microsoft.com/office/drawing/2014/main" val="895498815"/>
                    </a:ext>
                  </a:extLst>
                </a:gridCol>
              </a:tblGrid>
              <a:tr h="49252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l" fontAlgn="ctr"/>
                      <a:r>
                        <a:rPr lang="en-US" sz="1400" b="1" u="none" strike="noStrike" dirty="0">
                          <a:solidFill>
                            <a:schemeClr val="tx2"/>
                          </a:solidFill>
                          <a:effectLst/>
                        </a:rPr>
                        <a:t>Attribute</a:t>
                      </a:r>
                      <a:endParaRPr lang="en-US" sz="1400" b="1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l" fontAlgn="ctr"/>
                      <a:r>
                        <a:rPr lang="en-US" sz="1400" b="0" i="0" u="none" strike="noStrike" dirty="0" err="1" smtClean="0">
                          <a:solidFill>
                            <a:schemeClr val="tx2"/>
                          </a:solidFill>
                          <a:effectLst/>
                          <a:latin typeface="맑은 고딕"/>
                        </a:rPr>
                        <a:t>empno</a:t>
                      </a:r>
                      <a:endParaRPr 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l" fontAlgn="ctr"/>
                      <a:r>
                        <a:rPr lang="en-US" sz="1400" b="0" i="0" u="none" strike="noStrike" dirty="0" err="1" smtClean="0">
                          <a:solidFill>
                            <a:schemeClr val="tx2"/>
                          </a:solidFill>
                          <a:effectLst/>
                          <a:latin typeface="맑은 고딕"/>
                        </a:rPr>
                        <a:t>empname</a:t>
                      </a:r>
                      <a:endParaRPr 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l" fontAlgn="ctr"/>
                      <a:r>
                        <a:rPr lang="en-US" sz="1400" b="0" i="0" u="none" strike="noStrike" dirty="0" smtClean="0">
                          <a:solidFill>
                            <a:schemeClr val="tx2"/>
                          </a:solidFill>
                          <a:effectLst/>
                          <a:latin typeface="맑은 고딕"/>
                        </a:rPr>
                        <a:t>title</a:t>
                      </a:r>
                      <a:endParaRPr 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 smtClean="0">
                          <a:solidFill>
                            <a:schemeClr val="tx2"/>
                          </a:solidFill>
                          <a:effectLst/>
                          <a:latin typeface="맑은 고딕"/>
                        </a:rPr>
                        <a:t>manager</a:t>
                      </a:r>
                      <a:endParaRPr 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 smtClean="0">
                          <a:solidFill>
                            <a:schemeClr val="tx2"/>
                          </a:solidFill>
                          <a:effectLst/>
                          <a:latin typeface="맑은 고딕"/>
                        </a:rPr>
                        <a:t>salary</a:t>
                      </a:r>
                      <a:endParaRPr 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 err="1" smtClean="0">
                          <a:solidFill>
                            <a:schemeClr val="tx2"/>
                          </a:solidFill>
                          <a:effectLst/>
                          <a:latin typeface="맑은 고딕"/>
                        </a:rPr>
                        <a:t>deptno</a:t>
                      </a:r>
                      <a:endParaRPr 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0955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l" fontAlgn="ctr"/>
                      <a:r>
                        <a:rPr lang="en-US" sz="1400" b="1" i="0" u="none" strike="noStrike" dirty="0" smtClean="0">
                          <a:solidFill>
                            <a:schemeClr val="tx2"/>
                          </a:solidFill>
                          <a:effectLst/>
                          <a:latin typeface="맑은 고딕"/>
                        </a:rPr>
                        <a:t>domain</a:t>
                      </a:r>
                      <a:endParaRPr lang="en-US" sz="1400" b="1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l" fontAlgn="ctr"/>
                      <a:r>
                        <a:rPr lang="en-US" sz="1400" b="0" i="0" u="none" strike="noStrike" dirty="0" smtClean="0">
                          <a:solidFill>
                            <a:schemeClr val="tx2"/>
                          </a:solidFill>
                          <a:effectLst/>
                          <a:latin typeface="맑은 고딕"/>
                        </a:rPr>
                        <a:t>Number</a:t>
                      </a:r>
                      <a:endParaRPr 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l" fontAlgn="ctr"/>
                      <a:r>
                        <a:rPr lang="en-US" sz="1400" b="0" i="0" u="none" strike="noStrike" dirty="0" smtClean="0">
                          <a:solidFill>
                            <a:schemeClr val="tx2"/>
                          </a:solidFill>
                          <a:effectLst/>
                          <a:latin typeface="맑은 고딕"/>
                        </a:rPr>
                        <a:t>Nvarchar2(10)</a:t>
                      </a:r>
                      <a:endParaRPr 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l" fontAlgn="ctr"/>
                      <a:r>
                        <a:rPr lang="en-US" sz="1400" b="0" i="0" u="none" strike="noStrike" dirty="0" smtClean="0">
                          <a:solidFill>
                            <a:schemeClr val="tx2"/>
                          </a:solidFill>
                          <a:effectLst/>
                          <a:latin typeface="맑은 고딕"/>
                        </a:rPr>
                        <a:t>Nvarchar2(8)</a:t>
                      </a:r>
                      <a:endParaRPr 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 smtClean="0">
                          <a:solidFill>
                            <a:schemeClr val="tx2"/>
                          </a:solidFill>
                          <a:effectLst/>
                          <a:latin typeface="맑은 고딕"/>
                        </a:rPr>
                        <a:t>number</a:t>
                      </a:r>
                      <a:endParaRPr 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 err="1" smtClean="0">
                          <a:solidFill>
                            <a:schemeClr val="tx2"/>
                          </a:solidFill>
                          <a:effectLst/>
                          <a:latin typeface="맑은 고딕"/>
                        </a:rPr>
                        <a:t>fk</a:t>
                      </a:r>
                      <a:endParaRPr 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8872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l" fontAlgn="ctr"/>
                      <a:r>
                        <a:rPr lang="en-US" sz="1400" b="1" u="none" strike="noStrike">
                          <a:solidFill>
                            <a:schemeClr val="tx2"/>
                          </a:solidFill>
                          <a:effectLst/>
                        </a:rPr>
                        <a:t>Constraint</a:t>
                      </a:r>
                      <a:endParaRPr lang="en-US" sz="1400" b="1" i="0" u="none" strike="noStrike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fontAlgn="ctr"/>
                      <a:r>
                        <a:rPr lang="en-US" sz="1400" u="none" strike="noStrike" dirty="0" err="1">
                          <a:solidFill>
                            <a:schemeClr val="tx2"/>
                          </a:solidFill>
                          <a:effectLst/>
                        </a:rPr>
                        <a:t>pk</a:t>
                      </a:r>
                      <a:endParaRPr 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fontAlgn="ctr"/>
                      <a:r>
                        <a:rPr lang="en-US" sz="1400" u="none" strike="noStrike" dirty="0">
                          <a:solidFill>
                            <a:schemeClr val="tx2"/>
                          </a:solidFill>
                          <a:effectLst/>
                        </a:rPr>
                        <a:t>not </a:t>
                      </a:r>
                      <a:r>
                        <a:rPr lang="en-US" sz="1400" u="none" strike="noStrike" dirty="0" smtClean="0">
                          <a:solidFill>
                            <a:schemeClr val="tx2"/>
                          </a:solidFill>
                          <a:effectLst/>
                        </a:rPr>
                        <a:t>null</a:t>
                      </a:r>
                    </a:p>
                    <a:p>
                      <a:pPr algn="ctr" fontAlgn="ctr"/>
                      <a:r>
                        <a:rPr lang="en-US" sz="1400" b="0" i="0" u="none" strike="noStrike" dirty="0" smtClean="0">
                          <a:solidFill>
                            <a:schemeClr val="tx2"/>
                          </a:solidFill>
                          <a:effectLst/>
                          <a:latin typeface="맑은 고딕"/>
                        </a:rPr>
                        <a:t>unique</a:t>
                      </a:r>
                      <a:endParaRPr 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fontAlgn="ctr"/>
                      <a:r>
                        <a:rPr lang="en-US" altLang="ko-KR" sz="1400" u="none" strike="noStrike" dirty="0" smtClean="0">
                          <a:solidFill>
                            <a:schemeClr val="tx2"/>
                          </a:solidFill>
                          <a:effectLst/>
                        </a:rPr>
                        <a:t>Default</a:t>
                      </a:r>
                      <a:r>
                        <a:rPr lang="en-US" altLang="ko-KR" sz="1400" u="none" strike="noStrike" baseline="0" dirty="0" smtClean="0">
                          <a:solidFill>
                            <a:schemeClr val="tx2"/>
                          </a:solidFill>
                          <a:effectLst/>
                        </a:rPr>
                        <a:t> ‘</a:t>
                      </a:r>
                      <a:r>
                        <a:rPr lang="ko-KR" altLang="en-US" sz="1400" u="none" strike="noStrike" baseline="0" dirty="0" smtClean="0">
                          <a:solidFill>
                            <a:schemeClr val="tx2"/>
                          </a:solidFill>
                          <a:effectLst/>
                        </a:rPr>
                        <a:t>사원</a:t>
                      </a:r>
                      <a:r>
                        <a:rPr lang="en-US" altLang="ko-KR" sz="1400" u="none" strike="noStrike" baseline="0" dirty="0" smtClean="0">
                          <a:solidFill>
                            <a:schemeClr val="tx2"/>
                          </a:solidFill>
                          <a:effectLst/>
                        </a:rPr>
                        <a:t>’</a:t>
                      </a:r>
                      <a:r>
                        <a:rPr lang="ko-KR" altLang="en-US" sz="1400" u="none" strike="noStrike" dirty="0">
                          <a:solidFill>
                            <a:schemeClr val="tx2"/>
                          </a:solidFill>
                          <a:effectLst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 u="none" strike="noStrike" dirty="0" err="1" smtClean="0">
                          <a:solidFill>
                            <a:schemeClr val="tx2"/>
                          </a:solidFill>
                          <a:effectLst/>
                          <a:latin typeface="맑은 고딕"/>
                        </a:rPr>
                        <a:t>fk</a:t>
                      </a:r>
                      <a:endParaRPr lang="en-US" altLang="ko-KR" sz="1400" b="0" i="0" u="none" strike="noStrike" dirty="0" smtClean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  <a:p>
                      <a:pPr algn="ctr" fontAlgn="ctr"/>
                      <a:r>
                        <a:rPr lang="en-US" altLang="ko-KR" sz="1400" b="0" i="0" u="none" strike="noStrike" dirty="0" smtClean="0">
                          <a:solidFill>
                            <a:schemeClr val="tx2"/>
                          </a:solidFill>
                          <a:effectLst/>
                          <a:latin typeface="맑은 고딕"/>
                        </a:rPr>
                        <a:t>(</a:t>
                      </a:r>
                      <a:r>
                        <a:rPr lang="en-US" altLang="ko-KR" sz="1400" b="0" i="0" u="none" strike="noStrike" dirty="0" err="1" smtClean="0">
                          <a:solidFill>
                            <a:schemeClr val="tx2"/>
                          </a:solidFill>
                          <a:effectLst/>
                          <a:latin typeface="맑은 고딕"/>
                        </a:rPr>
                        <a:t>empno</a:t>
                      </a:r>
                      <a:r>
                        <a:rPr lang="ko-KR" altLang="en-US" sz="1400" b="0" i="0" u="none" strike="noStrike" dirty="0" smtClean="0">
                          <a:solidFill>
                            <a:schemeClr val="tx2"/>
                          </a:solidFill>
                          <a:effectLst/>
                          <a:latin typeface="맑은 고딕"/>
                        </a:rPr>
                        <a:t>의 </a:t>
                      </a:r>
                      <a:r>
                        <a:rPr lang="ko-KR" altLang="en-US" sz="1400" b="0" i="0" u="none" strike="noStrike" dirty="0" err="1" smtClean="0">
                          <a:solidFill>
                            <a:schemeClr val="tx2"/>
                          </a:solidFill>
                          <a:effectLst/>
                          <a:latin typeface="맑은 고딕"/>
                        </a:rPr>
                        <a:t>외래키</a:t>
                      </a:r>
                      <a:r>
                        <a:rPr lang="en-US" altLang="ko-KR" sz="1400" b="0" i="0" u="none" strike="noStrike" dirty="0" smtClean="0">
                          <a:solidFill>
                            <a:schemeClr val="tx2"/>
                          </a:solidFill>
                          <a:effectLst/>
                          <a:latin typeface="맑은 고딕"/>
                        </a:rPr>
                        <a:t>)</a:t>
                      </a:r>
                      <a:endParaRPr lang="ko-KR" alt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 smtClean="0">
                          <a:solidFill>
                            <a:schemeClr val="tx2"/>
                          </a:solidFill>
                          <a:effectLst/>
                          <a:latin typeface="맑은 고딕"/>
                        </a:rPr>
                        <a:t>6000000 </a:t>
                      </a:r>
                      <a:r>
                        <a:rPr lang="ko-KR" altLang="en-US" sz="1400" b="0" i="0" u="none" strike="noStrike" dirty="0" smtClean="0">
                          <a:solidFill>
                            <a:schemeClr val="tx2"/>
                          </a:solidFill>
                          <a:effectLst/>
                          <a:latin typeface="맑은 고딕"/>
                        </a:rPr>
                        <a:t>미만</a:t>
                      </a:r>
                      <a:endParaRPr lang="ko-KR" alt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 u="none" strike="noStrike" dirty="0" err="1" smtClean="0">
                          <a:solidFill>
                            <a:schemeClr val="tx2"/>
                          </a:solidFill>
                          <a:effectLst/>
                          <a:latin typeface="맑은 고딕"/>
                        </a:rPr>
                        <a:t>fk</a:t>
                      </a:r>
                      <a:endParaRPr lang="en-US" altLang="ko-KR" sz="1400" b="0" i="0" u="none" strike="noStrike" dirty="0" smtClean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  <a:p>
                      <a:pPr algn="ctr" fontAlgn="ctr"/>
                      <a:r>
                        <a:rPr lang="en-US" altLang="ko-KR" sz="1400" b="0" i="0" u="none" strike="noStrike" dirty="0" smtClean="0">
                          <a:solidFill>
                            <a:schemeClr val="tx2"/>
                          </a:solidFill>
                          <a:effectLst/>
                          <a:latin typeface="맑은 고딕"/>
                        </a:rPr>
                        <a:t>(1, 2, 3, 4, 5, 6 </a:t>
                      </a:r>
                      <a:r>
                        <a:rPr lang="ko-KR" altLang="en-US" sz="1400" b="0" i="0" u="none" strike="noStrike" dirty="0" smtClean="0">
                          <a:solidFill>
                            <a:schemeClr val="tx2"/>
                          </a:solidFill>
                          <a:effectLst/>
                          <a:latin typeface="맑은 고딕"/>
                        </a:rPr>
                        <a:t>의 데이터만 입력</a:t>
                      </a:r>
                      <a:r>
                        <a:rPr lang="en-US" altLang="ko-KR" sz="1400" b="0" i="0" u="none" strike="noStrike" dirty="0" smtClean="0">
                          <a:solidFill>
                            <a:schemeClr val="tx2"/>
                          </a:solidFill>
                          <a:effectLst/>
                          <a:latin typeface="맑은 고딕"/>
                        </a:rPr>
                        <a:t>)</a:t>
                      </a:r>
                      <a:endParaRPr lang="ko-KR" alt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88720">
                <a:tc rowSpan="7">
                  <a:txBody>
                    <a:bodyPr/>
                    <a:lstStyle/>
                    <a:p>
                      <a:pPr algn="l" fontAlgn="ctr"/>
                      <a:r>
                        <a:rPr lang="en-US" sz="1400" b="1" i="0" u="none" strike="noStrike" dirty="0" smtClean="0">
                          <a:solidFill>
                            <a:schemeClr val="tx2"/>
                          </a:solidFill>
                          <a:effectLst/>
                          <a:latin typeface="맑은 고딕"/>
                        </a:rPr>
                        <a:t>Data</a:t>
                      </a:r>
                      <a:endParaRPr lang="en-US" sz="1400" b="1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 smtClean="0">
                          <a:solidFill>
                            <a:schemeClr val="tx2"/>
                          </a:solidFill>
                          <a:effectLst/>
                          <a:latin typeface="맑은 고딕"/>
                        </a:rPr>
                        <a:t>4377</a:t>
                      </a:r>
                      <a:endParaRPr 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 err="1" smtClean="0">
                          <a:solidFill>
                            <a:schemeClr val="tx2"/>
                          </a:solidFill>
                          <a:effectLst/>
                          <a:latin typeface="맑은 고딕"/>
                        </a:rPr>
                        <a:t>이성래</a:t>
                      </a:r>
                      <a:endParaRPr 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 smtClean="0">
                          <a:solidFill>
                            <a:schemeClr val="tx2"/>
                          </a:solidFill>
                          <a:effectLst/>
                          <a:latin typeface="맑은 고딕"/>
                        </a:rPr>
                        <a:t>사장</a:t>
                      </a:r>
                      <a:endParaRPr lang="ko-KR" alt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 smtClean="0">
                          <a:solidFill>
                            <a:schemeClr val="tx2"/>
                          </a:solidFill>
                          <a:effectLst/>
                          <a:latin typeface="맑은 고딕"/>
                        </a:rPr>
                        <a:t>5000000</a:t>
                      </a:r>
                      <a:endParaRPr lang="ko-KR" alt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 smtClean="0">
                          <a:solidFill>
                            <a:schemeClr val="tx2"/>
                          </a:solidFill>
                          <a:effectLst/>
                          <a:latin typeface="맑은 고딕"/>
                        </a:rPr>
                        <a:t>2</a:t>
                      </a:r>
                      <a:endParaRPr lang="ko-KR" alt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53476112"/>
                  </a:ext>
                </a:extLst>
              </a:tr>
              <a:tr h="388720">
                <a:tc vMerge="1">
                  <a:txBody>
                    <a:bodyPr/>
                    <a:lstStyle/>
                    <a:p>
                      <a:pPr algn="l" fontAlgn="ctr"/>
                      <a:endParaRPr lang="en-US" sz="1400" b="1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 smtClean="0">
                          <a:solidFill>
                            <a:schemeClr val="tx2"/>
                          </a:solidFill>
                          <a:effectLst/>
                          <a:latin typeface="맑은 고딕"/>
                        </a:rPr>
                        <a:t>3426</a:t>
                      </a:r>
                      <a:endParaRPr 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 err="1" smtClean="0">
                          <a:solidFill>
                            <a:schemeClr val="tx2"/>
                          </a:solidFill>
                          <a:effectLst/>
                          <a:latin typeface="맑은 고딕"/>
                        </a:rPr>
                        <a:t>박영권</a:t>
                      </a:r>
                      <a:endParaRPr 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 smtClean="0">
                          <a:solidFill>
                            <a:schemeClr val="tx2"/>
                          </a:solidFill>
                          <a:effectLst/>
                          <a:latin typeface="맑은 고딕"/>
                        </a:rPr>
                        <a:t>과장</a:t>
                      </a:r>
                      <a:endParaRPr lang="ko-KR" alt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 smtClean="0">
                          <a:solidFill>
                            <a:schemeClr val="tx2"/>
                          </a:solidFill>
                          <a:effectLst/>
                          <a:latin typeface="맑은 고딕"/>
                        </a:rPr>
                        <a:t>4377</a:t>
                      </a:r>
                      <a:endParaRPr lang="ko-KR" alt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 smtClean="0">
                          <a:solidFill>
                            <a:schemeClr val="tx2"/>
                          </a:solidFill>
                          <a:effectLst/>
                          <a:latin typeface="맑은 고딕"/>
                        </a:rPr>
                        <a:t>3000000</a:t>
                      </a:r>
                      <a:endParaRPr lang="ko-KR" alt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 smtClean="0">
                          <a:solidFill>
                            <a:schemeClr val="tx2"/>
                          </a:solidFill>
                          <a:effectLst/>
                          <a:latin typeface="맑은 고딕"/>
                        </a:rPr>
                        <a:t>1</a:t>
                      </a:r>
                      <a:endParaRPr lang="ko-KR" alt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215224541"/>
                  </a:ext>
                </a:extLst>
              </a:tr>
              <a:tr h="388720">
                <a:tc vMerge="1">
                  <a:txBody>
                    <a:bodyPr/>
                    <a:lstStyle/>
                    <a:p>
                      <a:pPr algn="l" fontAlgn="ctr"/>
                      <a:endParaRPr lang="en-US" sz="1400" b="1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 smtClean="0">
                          <a:solidFill>
                            <a:schemeClr val="tx2"/>
                          </a:solidFill>
                          <a:effectLst/>
                          <a:latin typeface="맑은 고딕"/>
                        </a:rPr>
                        <a:t>3011</a:t>
                      </a:r>
                      <a:endParaRPr 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 err="1" smtClean="0">
                          <a:solidFill>
                            <a:schemeClr val="tx2"/>
                          </a:solidFill>
                          <a:effectLst/>
                          <a:latin typeface="맑은 고딕"/>
                        </a:rPr>
                        <a:t>이수민</a:t>
                      </a:r>
                      <a:endParaRPr 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 smtClean="0">
                          <a:solidFill>
                            <a:schemeClr val="tx2"/>
                          </a:solidFill>
                          <a:effectLst/>
                          <a:latin typeface="맑은 고딕"/>
                        </a:rPr>
                        <a:t>부장</a:t>
                      </a:r>
                      <a:endParaRPr lang="ko-KR" alt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 smtClean="0">
                          <a:solidFill>
                            <a:schemeClr val="tx2"/>
                          </a:solidFill>
                          <a:effectLst/>
                          <a:latin typeface="맑은 고딕"/>
                        </a:rPr>
                        <a:t>4377</a:t>
                      </a:r>
                      <a:endParaRPr lang="ko-KR" alt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 smtClean="0">
                          <a:solidFill>
                            <a:schemeClr val="tx2"/>
                          </a:solidFill>
                          <a:effectLst/>
                          <a:latin typeface="맑은 고딕"/>
                        </a:rPr>
                        <a:t>4000000</a:t>
                      </a:r>
                      <a:endParaRPr lang="ko-KR" alt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 smtClean="0">
                          <a:solidFill>
                            <a:schemeClr val="tx2"/>
                          </a:solidFill>
                          <a:effectLst/>
                          <a:latin typeface="맑은 고딕"/>
                        </a:rPr>
                        <a:t>3</a:t>
                      </a:r>
                      <a:endParaRPr lang="ko-KR" alt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593410813"/>
                  </a:ext>
                </a:extLst>
              </a:tr>
              <a:tr h="388720">
                <a:tc vMerge="1">
                  <a:txBody>
                    <a:bodyPr/>
                    <a:lstStyle/>
                    <a:p>
                      <a:pPr algn="l" fontAlgn="ctr"/>
                      <a:endParaRPr lang="en-US" sz="1400" b="1" i="0" u="none" strike="noStrike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 smtClean="0">
                          <a:solidFill>
                            <a:schemeClr val="tx2"/>
                          </a:solidFill>
                          <a:effectLst/>
                          <a:latin typeface="맑은 고딕"/>
                        </a:rPr>
                        <a:t>1003</a:t>
                      </a:r>
                      <a:endParaRPr 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 smtClean="0">
                          <a:solidFill>
                            <a:schemeClr val="tx2"/>
                          </a:solidFill>
                          <a:effectLst/>
                          <a:latin typeface="맑은 고딕"/>
                        </a:rPr>
                        <a:t>조민희</a:t>
                      </a:r>
                      <a:endParaRPr 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 smtClean="0">
                          <a:solidFill>
                            <a:schemeClr val="tx2"/>
                          </a:solidFill>
                          <a:effectLst/>
                          <a:latin typeface="맑은 고딕"/>
                        </a:rPr>
                        <a:t>과장</a:t>
                      </a:r>
                      <a:endParaRPr lang="ko-KR" alt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 smtClean="0">
                          <a:solidFill>
                            <a:schemeClr val="tx2"/>
                          </a:solidFill>
                          <a:effectLst/>
                          <a:latin typeface="맑은 고딕"/>
                        </a:rPr>
                        <a:t>4377</a:t>
                      </a:r>
                      <a:endParaRPr lang="ko-KR" alt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 smtClean="0">
                          <a:solidFill>
                            <a:schemeClr val="tx2"/>
                          </a:solidFill>
                          <a:effectLst/>
                          <a:latin typeface="맑은 고딕"/>
                        </a:rPr>
                        <a:t>3000000</a:t>
                      </a:r>
                      <a:endParaRPr lang="ko-KR" alt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 smtClean="0">
                          <a:solidFill>
                            <a:schemeClr val="tx2"/>
                          </a:solidFill>
                          <a:effectLst/>
                          <a:latin typeface="맑은 고딕"/>
                        </a:rPr>
                        <a:t>2</a:t>
                      </a:r>
                      <a:endParaRPr lang="ko-KR" alt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350305386"/>
                  </a:ext>
                </a:extLst>
              </a:tr>
              <a:tr h="388720">
                <a:tc vMerge="1">
                  <a:txBody>
                    <a:bodyPr/>
                    <a:lstStyle/>
                    <a:p>
                      <a:pPr algn="l" fontAlgn="ctr"/>
                      <a:endParaRPr lang="en-US" sz="1400" b="1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 smtClean="0">
                          <a:solidFill>
                            <a:schemeClr val="tx2"/>
                          </a:solidFill>
                          <a:effectLst/>
                          <a:latin typeface="맑은 고딕"/>
                        </a:rPr>
                        <a:t>3427</a:t>
                      </a:r>
                      <a:endParaRPr 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 err="1" smtClean="0">
                          <a:solidFill>
                            <a:schemeClr val="tx2"/>
                          </a:solidFill>
                          <a:effectLst/>
                          <a:latin typeface="맑은 고딕"/>
                        </a:rPr>
                        <a:t>최종철</a:t>
                      </a:r>
                      <a:endParaRPr 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 smtClean="0">
                          <a:solidFill>
                            <a:schemeClr val="tx2"/>
                          </a:solidFill>
                          <a:effectLst/>
                          <a:latin typeface="맑은 고딕"/>
                        </a:rPr>
                        <a:t>사원</a:t>
                      </a:r>
                      <a:endParaRPr lang="ko-KR" alt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 smtClean="0">
                          <a:solidFill>
                            <a:schemeClr val="tx2"/>
                          </a:solidFill>
                          <a:effectLst/>
                          <a:latin typeface="맑은 고딕"/>
                        </a:rPr>
                        <a:t>3011</a:t>
                      </a:r>
                      <a:endParaRPr lang="ko-KR" alt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 smtClean="0">
                          <a:solidFill>
                            <a:schemeClr val="tx2"/>
                          </a:solidFill>
                          <a:effectLst/>
                          <a:latin typeface="맑은 고딕"/>
                        </a:rPr>
                        <a:t>1500000</a:t>
                      </a:r>
                      <a:endParaRPr lang="ko-KR" alt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 smtClean="0">
                          <a:solidFill>
                            <a:schemeClr val="tx2"/>
                          </a:solidFill>
                          <a:effectLst/>
                          <a:latin typeface="맑은 고딕"/>
                        </a:rPr>
                        <a:t>3</a:t>
                      </a:r>
                      <a:endParaRPr lang="ko-KR" alt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610433261"/>
                  </a:ext>
                </a:extLst>
              </a:tr>
              <a:tr h="388720">
                <a:tc vMerge="1">
                  <a:txBody>
                    <a:bodyPr/>
                    <a:lstStyle/>
                    <a:p>
                      <a:pPr algn="l" fontAlgn="ctr"/>
                      <a:endParaRPr lang="en-US" sz="1400" b="1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 smtClean="0">
                          <a:solidFill>
                            <a:schemeClr val="tx2"/>
                          </a:solidFill>
                          <a:effectLst/>
                          <a:latin typeface="맑은 고딕"/>
                        </a:rPr>
                        <a:t>1365</a:t>
                      </a:r>
                      <a:endParaRPr 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 err="1" smtClean="0">
                          <a:solidFill>
                            <a:schemeClr val="tx2"/>
                          </a:solidFill>
                          <a:effectLst/>
                          <a:latin typeface="맑은 고딕"/>
                        </a:rPr>
                        <a:t>김상원</a:t>
                      </a:r>
                      <a:endParaRPr 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 smtClean="0">
                          <a:solidFill>
                            <a:schemeClr val="tx2"/>
                          </a:solidFill>
                          <a:effectLst/>
                          <a:latin typeface="맑은 고딕"/>
                        </a:rPr>
                        <a:t>사원</a:t>
                      </a:r>
                      <a:endParaRPr lang="ko-KR" alt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 smtClean="0">
                          <a:solidFill>
                            <a:schemeClr val="tx2"/>
                          </a:solidFill>
                          <a:effectLst/>
                          <a:latin typeface="맑은 고딕"/>
                        </a:rPr>
                        <a:t>3426</a:t>
                      </a:r>
                      <a:endParaRPr lang="ko-KR" alt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 smtClean="0">
                          <a:solidFill>
                            <a:schemeClr val="tx2"/>
                          </a:solidFill>
                          <a:effectLst/>
                          <a:latin typeface="맑은 고딕"/>
                        </a:rPr>
                        <a:t>1500000</a:t>
                      </a:r>
                      <a:endParaRPr lang="ko-KR" alt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 smtClean="0">
                          <a:solidFill>
                            <a:schemeClr val="tx2"/>
                          </a:solidFill>
                          <a:effectLst/>
                          <a:latin typeface="맑은 고딕"/>
                        </a:rPr>
                        <a:t>1</a:t>
                      </a:r>
                      <a:endParaRPr lang="ko-KR" alt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781041798"/>
                  </a:ext>
                </a:extLst>
              </a:tr>
              <a:tr h="388720">
                <a:tc vMerge="1">
                  <a:txBody>
                    <a:bodyPr/>
                    <a:lstStyle/>
                    <a:p>
                      <a:pPr algn="l" fontAlgn="ctr"/>
                      <a:endParaRPr lang="en-US" sz="1400" b="1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 smtClean="0">
                          <a:solidFill>
                            <a:schemeClr val="tx2"/>
                          </a:solidFill>
                          <a:effectLst/>
                          <a:latin typeface="맑은 고딕"/>
                        </a:rPr>
                        <a:t>2106</a:t>
                      </a:r>
                      <a:endParaRPr 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 smtClean="0">
                          <a:solidFill>
                            <a:schemeClr val="tx2"/>
                          </a:solidFill>
                          <a:effectLst/>
                          <a:latin typeface="맑은 고딕"/>
                        </a:rPr>
                        <a:t>김창섭</a:t>
                      </a:r>
                      <a:endParaRPr 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 smtClean="0">
                          <a:solidFill>
                            <a:schemeClr val="tx2"/>
                          </a:solidFill>
                          <a:effectLst/>
                          <a:latin typeface="맑은 고딕"/>
                        </a:rPr>
                        <a:t>대리</a:t>
                      </a:r>
                      <a:endParaRPr lang="ko-KR" alt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 smtClean="0">
                          <a:solidFill>
                            <a:schemeClr val="tx2"/>
                          </a:solidFill>
                          <a:effectLst/>
                          <a:latin typeface="맑은 고딕"/>
                        </a:rPr>
                        <a:t>1003</a:t>
                      </a:r>
                      <a:endParaRPr lang="ko-KR" alt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 smtClean="0">
                          <a:solidFill>
                            <a:schemeClr val="tx2"/>
                          </a:solidFill>
                          <a:effectLst/>
                          <a:latin typeface="맑은 고딕"/>
                        </a:rPr>
                        <a:t>2500000</a:t>
                      </a:r>
                      <a:endParaRPr lang="ko-KR" alt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 smtClean="0">
                          <a:solidFill>
                            <a:schemeClr val="tx2"/>
                          </a:solidFill>
                          <a:effectLst/>
                          <a:latin typeface="맑은 고딕"/>
                        </a:rPr>
                        <a:t>2</a:t>
                      </a:r>
                      <a:endParaRPr lang="ko-KR" alt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786492568"/>
                  </a:ext>
                </a:extLst>
              </a:tr>
            </a:tbl>
          </a:graphicData>
        </a:graphic>
      </p:graphicFrame>
      <p:sp>
        <p:nvSpPr>
          <p:cNvPr id="10" name="직사각형 9"/>
          <p:cNvSpPr/>
          <p:nvPr/>
        </p:nvSpPr>
        <p:spPr>
          <a:xfrm>
            <a:off x="5344943" y="619438"/>
            <a:ext cx="1377300" cy="4524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employee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77164594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021" name="Picture 4"/>
          <p:cNvPicPr>
            <a:picLocks noGrp="1" noChangeAspect="1" noChangeArrowheads="1"/>
          </p:cNvPicPr>
          <p:nvPr>
            <p:ph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313" y="850570"/>
            <a:ext cx="8295239" cy="2905531"/>
          </a:xfrm>
          <a:noFill/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2DFCF93-0FF2-4A52-9016-A224E052D467}" type="slidenum">
              <a:rPr lang="en-US" altLang="ko-KR"/>
              <a:pPr>
                <a:defRPr/>
              </a:pPr>
              <a:t>54</a:t>
            </a:fld>
            <a:endParaRPr lang="en-US" altLang="ko-KR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4장. 관계 대수와 SQL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4" name="Rectangle 2"/>
          <p:cNvSpPr>
            <a:spLocks noGrp="1" noChangeArrowheads="1"/>
          </p:cNvSpPr>
          <p:nvPr>
            <p:ph idx="1"/>
          </p:nvPr>
        </p:nvSpPr>
        <p:spPr>
          <a:xfrm>
            <a:off x="1879600" y="393421"/>
            <a:ext cx="8458200" cy="4902200"/>
          </a:xfrm>
        </p:spPr>
        <p:txBody>
          <a:bodyPr/>
          <a:lstStyle/>
          <a:p>
            <a:pPr eaLnBrk="1" hangingPunct="1">
              <a:lnSpc>
                <a:spcPct val="14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ko-KR" altLang="en-US" b="1" dirty="0" smtClean="0"/>
              <a:t>그룹화</a:t>
            </a:r>
            <a:r>
              <a:rPr lang="en-US" altLang="ko-KR" b="1" dirty="0" smtClean="0"/>
              <a:t>(GROUP BY </a:t>
            </a:r>
            <a:r>
              <a:rPr lang="ko-KR" altLang="en-US" b="1" dirty="0" smtClean="0"/>
              <a:t>절</a:t>
            </a:r>
            <a:r>
              <a:rPr lang="en-US" altLang="ko-KR" b="1" dirty="0" smtClean="0"/>
              <a:t>)</a:t>
            </a:r>
            <a:endParaRPr lang="ko-KR" altLang="en-US" b="1" dirty="0" smtClean="0"/>
          </a:p>
          <a:p>
            <a:pPr lvl="1" algn="just" eaLnBrk="1" hangingPunct="1">
              <a:lnSpc>
                <a:spcPct val="140000"/>
              </a:lnSpc>
              <a:spcBef>
                <a:spcPct val="0"/>
              </a:spcBef>
              <a:buFont typeface="Wingdings" pitchFamily="2" charset="2"/>
              <a:buChar char="ü"/>
            </a:pPr>
            <a:r>
              <a:rPr lang="en-US" altLang="ko-KR" b="1" dirty="0" smtClean="0"/>
              <a:t>GROUP BY</a:t>
            </a:r>
            <a:r>
              <a:rPr lang="ko-KR" altLang="en-US" b="1" dirty="0" smtClean="0"/>
              <a:t>절에 사용된 </a:t>
            </a:r>
            <a:r>
              <a:rPr lang="ko-KR" altLang="en-US" b="1" dirty="0" err="1" smtClean="0"/>
              <a:t>애트리뷰트에</a:t>
            </a:r>
            <a:r>
              <a:rPr lang="ko-KR" altLang="en-US" b="1" dirty="0" smtClean="0"/>
              <a:t> 동일한 값을 갖는 </a:t>
            </a:r>
            <a:r>
              <a:rPr lang="ko-KR" altLang="en-US" b="1" dirty="0" err="1" smtClean="0"/>
              <a:t>투플들이</a:t>
            </a:r>
            <a:r>
              <a:rPr lang="ko-KR" altLang="en-US" b="1" dirty="0" smtClean="0"/>
              <a:t> 각각 하나의 그룹으로 묶임</a:t>
            </a:r>
          </a:p>
          <a:p>
            <a:pPr lvl="1" algn="just" eaLnBrk="1" hangingPunct="1">
              <a:lnSpc>
                <a:spcPct val="140000"/>
              </a:lnSpc>
              <a:spcBef>
                <a:spcPct val="0"/>
              </a:spcBef>
              <a:buFont typeface="Wingdings" pitchFamily="2" charset="2"/>
              <a:buChar char="ü"/>
            </a:pPr>
            <a:r>
              <a:rPr lang="ko-KR" altLang="en-US" b="1" dirty="0" smtClean="0"/>
              <a:t>이 </a:t>
            </a:r>
            <a:r>
              <a:rPr lang="ko-KR" altLang="en-US" b="1" dirty="0" err="1" smtClean="0"/>
              <a:t>애트리뷰트를</a:t>
            </a:r>
            <a:r>
              <a:rPr lang="ko-KR" altLang="en-US" b="1" dirty="0" smtClean="0"/>
              <a:t> </a:t>
            </a:r>
            <a:r>
              <a:rPr lang="ko-KR" altLang="en-US" b="1" dirty="0" smtClean="0">
                <a:solidFill>
                  <a:srgbClr val="FF3300"/>
                </a:solidFill>
              </a:rPr>
              <a:t>그룹화 </a:t>
            </a:r>
            <a:r>
              <a:rPr lang="ko-KR" altLang="en-US" b="1" dirty="0" err="1" smtClean="0">
                <a:solidFill>
                  <a:srgbClr val="FF3300"/>
                </a:solidFill>
              </a:rPr>
              <a:t>애트리뷰트</a:t>
            </a:r>
            <a:r>
              <a:rPr lang="en-US" altLang="ko-KR" b="1" dirty="0" smtClean="0"/>
              <a:t>(grouping attribute)</a:t>
            </a:r>
            <a:r>
              <a:rPr lang="ko-KR" altLang="en-US" b="1" dirty="0" smtClean="0"/>
              <a:t>라고 함</a:t>
            </a:r>
          </a:p>
          <a:p>
            <a:pPr lvl="1" algn="just" eaLnBrk="1" hangingPunct="1">
              <a:lnSpc>
                <a:spcPct val="140000"/>
              </a:lnSpc>
              <a:spcBef>
                <a:spcPct val="0"/>
              </a:spcBef>
              <a:buFont typeface="Wingdings" pitchFamily="2" charset="2"/>
              <a:buChar char="ü"/>
            </a:pPr>
            <a:r>
              <a:rPr lang="ko-KR" altLang="en-US" b="1" dirty="0" smtClean="0"/>
              <a:t>각 그룹마다 하나의 </a:t>
            </a:r>
            <a:r>
              <a:rPr lang="ko-KR" altLang="en-US" b="1" dirty="0" err="1" smtClean="0"/>
              <a:t>투플이</a:t>
            </a:r>
            <a:r>
              <a:rPr lang="ko-KR" altLang="en-US" b="1" dirty="0" smtClean="0"/>
              <a:t> 생성됨</a:t>
            </a:r>
          </a:p>
          <a:p>
            <a:pPr lvl="1" algn="just" eaLnBrk="1" hangingPunct="1">
              <a:lnSpc>
                <a:spcPct val="140000"/>
              </a:lnSpc>
              <a:spcBef>
                <a:spcPct val="0"/>
              </a:spcBef>
              <a:buFont typeface="Wingdings" pitchFamily="2" charset="2"/>
              <a:buChar char="ü"/>
            </a:pPr>
            <a:r>
              <a:rPr lang="en-US" altLang="ko-KR" b="1" dirty="0" smtClean="0"/>
              <a:t>SELECT</a:t>
            </a:r>
            <a:r>
              <a:rPr lang="ko-KR" altLang="en-US" b="1" dirty="0" smtClean="0"/>
              <a:t>절에는 각 그룹마다 하나의 값을 갖는 </a:t>
            </a:r>
            <a:r>
              <a:rPr lang="ko-KR" altLang="en-US" b="1" dirty="0" err="1" smtClean="0"/>
              <a:t>애트리뷰트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집단 함수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그룹화에 사용된 </a:t>
            </a:r>
            <a:r>
              <a:rPr lang="ko-KR" altLang="en-US" b="1" dirty="0" err="1" smtClean="0"/>
              <a:t>애트리뷰트들만</a:t>
            </a:r>
            <a:r>
              <a:rPr lang="ko-KR" altLang="en-US" b="1" dirty="0" smtClean="0"/>
              <a:t> 나타날 수 있음</a:t>
            </a:r>
          </a:p>
          <a:p>
            <a:pPr lvl="1" algn="just" eaLnBrk="1" hangingPunct="1">
              <a:lnSpc>
                <a:spcPct val="140000"/>
              </a:lnSpc>
              <a:spcBef>
                <a:spcPct val="0"/>
              </a:spcBef>
              <a:buFont typeface="Wingdings" pitchFamily="2" charset="2"/>
              <a:buChar char="ü"/>
            </a:pPr>
            <a:r>
              <a:rPr lang="ko-KR" altLang="en-US" b="1" dirty="0" smtClean="0"/>
              <a:t>다음 질의는 그룹화를 하지 않은 채 </a:t>
            </a:r>
            <a:r>
              <a:rPr lang="en-US" altLang="ko-KR" b="1" dirty="0" smtClean="0"/>
              <a:t>EMPLOYEE </a:t>
            </a:r>
            <a:r>
              <a:rPr lang="ko-KR" altLang="en-US" b="1" dirty="0" err="1" smtClean="0"/>
              <a:t>릴레이션의</a:t>
            </a:r>
            <a:r>
              <a:rPr lang="ko-KR" altLang="en-US" b="1" dirty="0" smtClean="0"/>
              <a:t> 모든 </a:t>
            </a:r>
            <a:r>
              <a:rPr lang="ko-KR" altLang="en-US" b="1" dirty="0" err="1" smtClean="0"/>
              <a:t>투플에</a:t>
            </a:r>
            <a:r>
              <a:rPr lang="ko-KR" altLang="en-US" b="1" dirty="0" smtClean="0"/>
              <a:t> 대해서 사원번호와 모든 사원들의 평균 급여를 검색하므로 잘못됨</a:t>
            </a:r>
            <a:r>
              <a:rPr lang="ko-KR" altLang="en-US" dirty="0" smtClean="0">
                <a:latin typeface="½Å¸íÁ¶" charset="0"/>
                <a:ea typeface="신명조" charset="-127"/>
              </a:rPr>
              <a:t> </a:t>
            </a:r>
          </a:p>
          <a:p>
            <a:pPr lvl="2" algn="just" eaLnBrk="1" hangingPunct="1">
              <a:lnSpc>
                <a:spcPct val="12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lang="en-US" altLang="ko-KR" b="1" dirty="0">
                <a:latin typeface="Courier New" pitchFamily="49" charset="0"/>
                <a:ea typeface="신명조" charset="-127"/>
              </a:rPr>
              <a:t>SELECT</a:t>
            </a:r>
            <a:r>
              <a:rPr lang="en-US" altLang="ko-KR" dirty="0">
                <a:latin typeface="Courier New" pitchFamily="49" charset="0"/>
                <a:ea typeface="신명조" charset="-127"/>
              </a:rPr>
              <a:t>	 EMPNO, AVG(SALARY)</a:t>
            </a:r>
          </a:p>
          <a:p>
            <a:pPr lvl="2" algn="just" eaLnBrk="1" hangingPunct="1">
              <a:lnSpc>
                <a:spcPct val="12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lang="en-US" altLang="ko-KR" b="1" dirty="0">
                <a:latin typeface="Courier New" pitchFamily="49" charset="0"/>
                <a:ea typeface="신명조" charset="-127"/>
              </a:rPr>
              <a:t>FROM</a:t>
            </a:r>
            <a:r>
              <a:rPr lang="en-US" altLang="ko-KR" dirty="0">
                <a:latin typeface="Courier New" pitchFamily="49" charset="0"/>
                <a:ea typeface="신명조" charset="-127"/>
              </a:rPr>
              <a:t>	 EMPLOYEE;</a:t>
            </a:r>
          </a:p>
          <a:p>
            <a:pPr algn="just" eaLnBrk="1" hangingPunct="1">
              <a:lnSpc>
                <a:spcPct val="140000"/>
              </a:lnSpc>
              <a:spcBef>
                <a:spcPct val="0"/>
              </a:spcBef>
              <a:buFont typeface="Wingdings" pitchFamily="2" charset="2"/>
              <a:buNone/>
            </a:pPr>
            <a:endParaRPr lang="en-US" altLang="ko-KR" b="1" dirty="0" smtClean="0">
              <a:latin typeface="Courier New" pitchFamily="49" charset="0"/>
            </a:endParaRPr>
          </a:p>
        </p:txBody>
      </p:sp>
      <p:sp>
        <p:nvSpPr>
          <p:cNvPr id="5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4장. 관계 대수와 SQL</a:t>
            </a:r>
          </a:p>
        </p:txBody>
      </p:sp>
      <p:sp>
        <p:nvSpPr>
          <p:cNvPr id="4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695E4A0-30D4-492C-BC96-819D420DB960}" type="slidenum">
              <a:rPr lang="en-US" altLang="ko-KR"/>
              <a:pPr>
                <a:defRPr/>
              </a:pPr>
              <a:t>55</a:t>
            </a:fld>
            <a:endParaRPr lang="en-US" altLang="ko-KR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4장. 관계 대수와 SQL</a:t>
            </a:r>
          </a:p>
        </p:txBody>
      </p:sp>
      <p:sp>
        <p:nvSpPr>
          <p:cNvPr id="4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9B263C6-1CC9-48C2-9801-4E6FEF70FF62}" type="slidenum">
              <a:rPr lang="en-US" altLang="ko-KR"/>
              <a:pPr>
                <a:defRPr/>
              </a:pPr>
              <a:t>56</a:t>
            </a:fld>
            <a:endParaRPr lang="en-US" altLang="ko-KR"/>
          </a:p>
        </p:txBody>
      </p:sp>
      <p:pic>
        <p:nvPicPr>
          <p:cNvPr id="8806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7459" y="500539"/>
            <a:ext cx="7677151" cy="2033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7921" y="2572285"/>
            <a:ext cx="7122852" cy="40546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6" name="Rectangle 2"/>
          <p:cNvSpPr>
            <a:spLocks noGrp="1" noChangeArrowheads="1"/>
          </p:cNvSpPr>
          <p:nvPr>
            <p:ph idx="1"/>
          </p:nvPr>
        </p:nvSpPr>
        <p:spPr>
          <a:xfrm>
            <a:off x="1784067" y="611804"/>
            <a:ext cx="8458200" cy="4902200"/>
          </a:xfrm>
        </p:spPr>
        <p:txBody>
          <a:bodyPr/>
          <a:lstStyle/>
          <a:p>
            <a:pPr eaLnBrk="1" hangingPunct="1">
              <a:lnSpc>
                <a:spcPct val="14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ko-KR" altLang="en-US" b="1" dirty="0" smtClean="0"/>
              <a:t>그룹화 조건</a:t>
            </a:r>
            <a:r>
              <a:rPr lang="en-US" altLang="ko-KR" b="1" dirty="0" smtClean="0"/>
              <a:t>(HAVING</a:t>
            </a:r>
            <a:r>
              <a:rPr lang="ko-KR" altLang="en-US" b="1" dirty="0" smtClean="0"/>
              <a:t>절</a:t>
            </a:r>
            <a:r>
              <a:rPr lang="en-US" altLang="ko-KR" b="1" dirty="0" smtClean="0"/>
              <a:t>) – GROUP BY</a:t>
            </a:r>
            <a:r>
              <a:rPr lang="ko-KR" altLang="en-US" b="1" dirty="0" smtClean="0"/>
              <a:t>에 사용</a:t>
            </a:r>
          </a:p>
          <a:p>
            <a:pPr lvl="1" algn="just" eaLnBrk="1" hangingPunct="1">
              <a:lnSpc>
                <a:spcPct val="140000"/>
              </a:lnSpc>
              <a:spcBef>
                <a:spcPct val="0"/>
              </a:spcBef>
              <a:buFont typeface="Wingdings" pitchFamily="2" charset="2"/>
              <a:buChar char="ü"/>
            </a:pPr>
            <a:r>
              <a:rPr lang="ko-KR" altLang="en-US" b="1" dirty="0" smtClean="0"/>
              <a:t>조건을 만족하는 그룹들에 대해서만 집단 함수를 적용</a:t>
            </a:r>
          </a:p>
          <a:p>
            <a:pPr lvl="1" algn="just" eaLnBrk="1" hangingPunct="1">
              <a:lnSpc>
                <a:spcPct val="140000"/>
              </a:lnSpc>
              <a:spcBef>
                <a:spcPct val="0"/>
              </a:spcBef>
              <a:buFont typeface="Wingdings" pitchFamily="2" charset="2"/>
              <a:buChar char="ü"/>
            </a:pPr>
            <a:r>
              <a:rPr lang="ko-KR" altLang="en-US" b="1" dirty="0" smtClean="0"/>
              <a:t>각 그룹마다 하나의 값을 갖는 </a:t>
            </a:r>
            <a:r>
              <a:rPr lang="ko-KR" altLang="en-US" b="1" dirty="0" err="1" smtClean="0"/>
              <a:t>애트리뷰트를</a:t>
            </a:r>
            <a:r>
              <a:rPr lang="ko-KR" altLang="en-US" b="1" dirty="0" smtClean="0"/>
              <a:t> 사용하여 각 그룹이 만족해야 하는 조건을 명시함</a:t>
            </a:r>
          </a:p>
          <a:p>
            <a:pPr lvl="1" algn="just" eaLnBrk="1" hangingPunct="1">
              <a:lnSpc>
                <a:spcPct val="140000"/>
              </a:lnSpc>
              <a:spcBef>
                <a:spcPct val="0"/>
              </a:spcBef>
              <a:buFont typeface="Wingdings" pitchFamily="2" charset="2"/>
              <a:buChar char="ü"/>
            </a:pPr>
            <a:r>
              <a:rPr lang="ko-KR" altLang="en-US" b="1" dirty="0" smtClean="0"/>
              <a:t>그룹화 </a:t>
            </a:r>
            <a:r>
              <a:rPr lang="ko-KR" altLang="en-US" b="1" dirty="0" err="1" smtClean="0"/>
              <a:t>애트리뷰트에</a:t>
            </a:r>
            <a:r>
              <a:rPr lang="ko-KR" altLang="en-US" b="1" dirty="0" smtClean="0"/>
              <a:t> 같은 값을 갖는 </a:t>
            </a:r>
            <a:r>
              <a:rPr lang="ko-KR" altLang="en-US" b="1" dirty="0" err="1" smtClean="0"/>
              <a:t>투플들의</a:t>
            </a:r>
            <a:r>
              <a:rPr lang="ko-KR" altLang="en-US" b="1" dirty="0" smtClean="0"/>
              <a:t> 그룹에 대한 조건을 나타내고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이 조건을 만족하는 그룹들만 질의 결과에 나타남</a:t>
            </a:r>
          </a:p>
          <a:p>
            <a:pPr lvl="1" algn="just" eaLnBrk="1" hangingPunct="1">
              <a:lnSpc>
                <a:spcPct val="140000"/>
              </a:lnSpc>
              <a:spcBef>
                <a:spcPct val="0"/>
              </a:spcBef>
              <a:buFont typeface="Wingdings" pitchFamily="2" charset="2"/>
              <a:buChar char="ü"/>
            </a:pPr>
            <a:r>
              <a:rPr lang="en-US" altLang="ko-KR" b="1" dirty="0" smtClean="0"/>
              <a:t>HAVING</a:t>
            </a:r>
            <a:r>
              <a:rPr lang="ko-KR" altLang="en-US" b="1" dirty="0" smtClean="0"/>
              <a:t>절에 나타나는 </a:t>
            </a:r>
            <a:r>
              <a:rPr lang="ko-KR" altLang="en-US" b="1" dirty="0" err="1" smtClean="0"/>
              <a:t>애트리뷰트는</a:t>
            </a:r>
            <a:r>
              <a:rPr lang="ko-KR" altLang="en-US" b="1" dirty="0" smtClean="0"/>
              <a:t> 반드시 </a:t>
            </a:r>
            <a:r>
              <a:rPr lang="en-US" altLang="ko-KR" b="1" dirty="0" smtClean="0"/>
              <a:t>GROUP BY</a:t>
            </a:r>
            <a:r>
              <a:rPr lang="ko-KR" altLang="en-US" b="1" dirty="0" smtClean="0"/>
              <a:t>절에 나타나거나 집단 함수에 포함되어야 함</a:t>
            </a:r>
          </a:p>
        </p:txBody>
      </p:sp>
      <p:sp>
        <p:nvSpPr>
          <p:cNvPr id="5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4장. 관계 대수와 SQL</a:t>
            </a:r>
          </a:p>
        </p:txBody>
      </p:sp>
      <p:sp>
        <p:nvSpPr>
          <p:cNvPr id="4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B0BFAED-91F9-4A6D-AB52-3AB042ACF9F9}" type="slidenum">
              <a:rPr lang="en-US" altLang="ko-KR"/>
              <a:pPr>
                <a:defRPr/>
              </a:pPr>
              <a:t>57</a:t>
            </a:fld>
            <a:endParaRPr lang="en-US" altLang="ko-KR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4장. 관계 대수와 SQL</a:t>
            </a:r>
          </a:p>
        </p:txBody>
      </p:sp>
      <p:sp>
        <p:nvSpPr>
          <p:cNvPr id="4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76E59F-B748-4D67-9707-D2657BC94A15}" type="slidenum">
              <a:rPr lang="en-US" altLang="ko-KR"/>
              <a:pPr>
                <a:defRPr/>
              </a:pPr>
              <a:t>58</a:t>
            </a:fld>
            <a:endParaRPr lang="en-US" altLang="ko-KR"/>
          </a:p>
        </p:txBody>
      </p:sp>
      <p:pic>
        <p:nvPicPr>
          <p:cNvPr id="9114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9545" y="298619"/>
            <a:ext cx="7558087" cy="2295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90" y="2875131"/>
            <a:ext cx="5986367" cy="32780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0557" y="4097632"/>
            <a:ext cx="3674431" cy="8330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8" name="Rectangle 2"/>
          <p:cNvSpPr>
            <a:spLocks noGrp="1" noChangeArrowheads="1"/>
          </p:cNvSpPr>
          <p:nvPr>
            <p:ph idx="1"/>
          </p:nvPr>
        </p:nvSpPr>
        <p:spPr>
          <a:xfrm>
            <a:off x="1879600" y="543549"/>
            <a:ext cx="8458200" cy="4902200"/>
          </a:xfrm>
        </p:spPr>
        <p:txBody>
          <a:bodyPr/>
          <a:lstStyle/>
          <a:p>
            <a:pPr eaLnBrk="1" hangingPunct="1">
              <a:lnSpc>
                <a:spcPct val="140000"/>
              </a:lnSpc>
              <a:spcBef>
                <a:spcPct val="0"/>
              </a:spcBef>
            </a:pPr>
            <a:r>
              <a:rPr lang="ko-KR" altLang="en-US" b="1" dirty="0" smtClean="0"/>
              <a:t>집합 연산</a:t>
            </a:r>
          </a:p>
          <a:p>
            <a:pPr lvl="1" algn="just" eaLnBrk="1" hangingPunct="1">
              <a:lnSpc>
                <a:spcPct val="140000"/>
              </a:lnSpc>
              <a:spcBef>
                <a:spcPct val="0"/>
              </a:spcBef>
              <a:buFont typeface="Wingdings" pitchFamily="2" charset="2"/>
              <a:buChar char="ü"/>
            </a:pPr>
            <a:r>
              <a:rPr lang="ko-KR" altLang="en-US" b="1" dirty="0" smtClean="0"/>
              <a:t>집합 연산을 적용하려면 두 </a:t>
            </a:r>
            <a:r>
              <a:rPr lang="ko-KR" altLang="en-US" b="1" dirty="0" err="1" smtClean="0"/>
              <a:t>릴레이션이</a:t>
            </a:r>
            <a:r>
              <a:rPr lang="ko-KR" altLang="en-US" b="1" dirty="0" smtClean="0"/>
              <a:t> 합집합 호환성을 가져야 함</a:t>
            </a:r>
            <a:r>
              <a:rPr lang="en-US" altLang="ko-KR" b="1" dirty="0" smtClean="0"/>
              <a:t>(</a:t>
            </a:r>
            <a:r>
              <a:rPr lang="ko-KR" altLang="en-US" b="1" dirty="0" smtClean="0"/>
              <a:t>차수 동일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대응 </a:t>
            </a:r>
            <a:r>
              <a:rPr lang="ko-KR" altLang="en-US" b="1" dirty="0" err="1" smtClean="0"/>
              <a:t>애트리뷰트의</a:t>
            </a:r>
            <a:r>
              <a:rPr lang="ko-KR" altLang="en-US" b="1" dirty="0" smtClean="0"/>
              <a:t> 도메인 동일</a:t>
            </a:r>
            <a:r>
              <a:rPr lang="en-US" altLang="ko-KR" b="1" smtClean="0"/>
              <a:t>)</a:t>
            </a:r>
            <a:endParaRPr lang="ko-KR" altLang="en-US" b="1" dirty="0" smtClean="0"/>
          </a:p>
          <a:p>
            <a:pPr lvl="1" algn="just">
              <a:lnSpc>
                <a:spcPct val="140000"/>
              </a:lnSpc>
              <a:spcBef>
                <a:spcPct val="0"/>
              </a:spcBef>
              <a:buFont typeface="Wingdings" pitchFamily="2" charset="2"/>
              <a:buChar char="ü"/>
            </a:pPr>
            <a:r>
              <a:rPr lang="en-US" altLang="ko-KR" b="1" dirty="0" smtClean="0"/>
              <a:t>UNION(</a:t>
            </a:r>
            <a:r>
              <a:rPr lang="ko-KR" altLang="en-US" b="1" dirty="0" smtClean="0"/>
              <a:t>합집합</a:t>
            </a:r>
            <a:r>
              <a:rPr lang="en-US" altLang="ko-KR" b="1" dirty="0"/>
              <a:t>) </a:t>
            </a:r>
            <a:r>
              <a:rPr lang="en-US" altLang="ko-KR" b="1" dirty="0" smtClean="0"/>
              <a:t>: </a:t>
            </a:r>
            <a:r>
              <a:rPr lang="ko-KR" altLang="en-US" b="1" dirty="0"/>
              <a:t>중복 </a:t>
            </a:r>
            <a:r>
              <a:rPr lang="ko-KR" altLang="en-US" b="1" dirty="0" smtClean="0"/>
              <a:t>제거</a:t>
            </a:r>
            <a:endParaRPr lang="en-US" altLang="ko-KR" b="1" dirty="0" smtClean="0"/>
          </a:p>
          <a:p>
            <a:pPr lvl="1" algn="just" eaLnBrk="1" hangingPunct="1">
              <a:lnSpc>
                <a:spcPct val="140000"/>
              </a:lnSpc>
              <a:spcBef>
                <a:spcPct val="0"/>
              </a:spcBef>
              <a:buFont typeface="Wingdings" pitchFamily="2" charset="2"/>
              <a:buChar char="ü"/>
            </a:pPr>
            <a:r>
              <a:rPr lang="en-US" altLang="ko-KR" b="1" dirty="0" smtClean="0"/>
              <a:t>EXCEPT(</a:t>
            </a:r>
            <a:r>
              <a:rPr lang="ko-KR" altLang="en-US" b="1" dirty="0" err="1" smtClean="0"/>
              <a:t>차집합</a:t>
            </a:r>
            <a:r>
              <a:rPr lang="en-US" altLang="ko-KR" b="1" dirty="0" smtClean="0"/>
              <a:t>)</a:t>
            </a:r>
          </a:p>
          <a:p>
            <a:pPr lvl="1" algn="just" eaLnBrk="1" hangingPunct="1">
              <a:lnSpc>
                <a:spcPct val="140000"/>
              </a:lnSpc>
              <a:spcBef>
                <a:spcPct val="0"/>
              </a:spcBef>
              <a:buFont typeface="Wingdings" pitchFamily="2" charset="2"/>
              <a:buChar char="ü"/>
            </a:pPr>
            <a:r>
              <a:rPr lang="en-US" altLang="ko-KR" b="1" dirty="0" smtClean="0"/>
              <a:t>INTERSECT(</a:t>
            </a:r>
            <a:r>
              <a:rPr lang="ko-KR" altLang="en-US" b="1" dirty="0" smtClean="0"/>
              <a:t>교집합</a:t>
            </a:r>
            <a:r>
              <a:rPr lang="en-US" altLang="ko-KR" b="1" dirty="0" smtClean="0"/>
              <a:t>)</a:t>
            </a:r>
          </a:p>
          <a:p>
            <a:pPr lvl="1" algn="just" eaLnBrk="1" hangingPunct="1">
              <a:lnSpc>
                <a:spcPct val="140000"/>
              </a:lnSpc>
              <a:spcBef>
                <a:spcPct val="0"/>
              </a:spcBef>
              <a:buFont typeface="Wingdings" pitchFamily="2" charset="2"/>
              <a:buChar char="ü"/>
            </a:pPr>
            <a:r>
              <a:rPr lang="en-US" altLang="ko-KR" b="1" dirty="0" smtClean="0"/>
              <a:t>UNION ALL(</a:t>
            </a:r>
            <a:r>
              <a:rPr lang="ko-KR" altLang="en-US" b="1" dirty="0" smtClean="0"/>
              <a:t>합집합</a:t>
            </a:r>
            <a:r>
              <a:rPr lang="en-US" altLang="ko-KR" b="1" dirty="0" smtClean="0"/>
              <a:t>) : </a:t>
            </a:r>
            <a:r>
              <a:rPr lang="ko-KR" altLang="en-US" b="1" dirty="0" smtClean="0"/>
              <a:t>중복 포함</a:t>
            </a:r>
            <a:endParaRPr lang="en-US" altLang="ko-KR" b="1" dirty="0" smtClean="0"/>
          </a:p>
          <a:p>
            <a:pPr lvl="1" algn="just" eaLnBrk="1" hangingPunct="1">
              <a:lnSpc>
                <a:spcPct val="140000"/>
              </a:lnSpc>
              <a:spcBef>
                <a:spcPct val="0"/>
              </a:spcBef>
              <a:buFont typeface="Wingdings" pitchFamily="2" charset="2"/>
              <a:buChar char="ü"/>
            </a:pPr>
            <a:r>
              <a:rPr lang="en-US" altLang="ko-KR" b="1" dirty="0" smtClean="0"/>
              <a:t>EXCEPT ALL(</a:t>
            </a:r>
            <a:r>
              <a:rPr lang="ko-KR" altLang="en-US" b="1" dirty="0" err="1" smtClean="0"/>
              <a:t>차집합</a:t>
            </a:r>
            <a:r>
              <a:rPr lang="en-US" altLang="ko-KR" b="1" dirty="0" smtClean="0"/>
              <a:t>)</a:t>
            </a:r>
          </a:p>
          <a:p>
            <a:pPr lvl="1" algn="just" eaLnBrk="1" hangingPunct="1">
              <a:lnSpc>
                <a:spcPct val="140000"/>
              </a:lnSpc>
              <a:spcBef>
                <a:spcPct val="0"/>
              </a:spcBef>
              <a:buFont typeface="Wingdings" pitchFamily="2" charset="2"/>
              <a:buChar char="ü"/>
            </a:pPr>
            <a:r>
              <a:rPr lang="en-US" altLang="ko-KR" b="1" dirty="0" smtClean="0"/>
              <a:t>INTERSECT ALL(</a:t>
            </a:r>
            <a:r>
              <a:rPr lang="ko-KR" altLang="en-US" b="1" dirty="0" smtClean="0"/>
              <a:t>교집합</a:t>
            </a:r>
            <a:r>
              <a:rPr lang="en-US" altLang="ko-KR" b="1" dirty="0" smtClean="0"/>
              <a:t>)</a:t>
            </a:r>
          </a:p>
          <a:p>
            <a:pPr lvl="1" algn="just" eaLnBrk="1" hangingPunct="1">
              <a:lnSpc>
                <a:spcPct val="140000"/>
              </a:lnSpc>
              <a:spcBef>
                <a:spcPct val="0"/>
              </a:spcBef>
              <a:buFont typeface="Wingdings" pitchFamily="2" charset="2"/>
              <a:buNone/>
            </a:pPr>
            <a:endParaRPr lang="en-US" altLang="ko-KR" b="1" dirty="0" smtClean="0"/>
          </a:p>
        </p:txBody>
      </p:sp>
      <p:sp>
        <p:nvSpPr>
          <p:cNvPr id="5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4장. 관계 대수와 SQL</a:t>
            </a:r>
          </a:p>
        </p:txBody>
      </p:sp>
      <p:sp>
        <p:nvSpPr>
          <p:cNvPr id="4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DD41C63-1BCC-40AC-92AF-E3D15931CBEB}" type="slidenum">
              <a:rPr lang="en-US" altLang="ko-KR"/>
              <a:pPr>
                <a:defRPr/>
              </a:pPr>
              <a:t>59</a:t>
            </a:fld>
            <a:endParaRPr lang="en-US" altLang="ko-KR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4장. 관계 대수와 SQL</a:t>
            </a:r>
          </a:p>
        </p:txBody>
      </p:sp>
      <p:sp>
        <p:nvSpPr>
          <p:cNvPr id="4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0F25CFC-5B0B-4C81-9C70-00CA3324B96D}" type="slidenum">
              <a:rPr lang="en-US" altLang="ko-KR"/>
              <a:pPr>
                <a:defRPr/>
              </a:pPr>
              <a:t>6</a:t>
            </a:fld>
            <a:endParaRPr lang="en-US" altLang="ko-KR"/>
          </a:p>
        </p:txBody>
      </p:sp>
      <p:pic>
        <p:nvPicPr>
          <p:cNvPr id="4506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8213" y="1871666"/>
            <a:ext cx="7808912" cy="331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4장. 관계 대수와 SQL</a:t>
            </a:r>
          </a:p>
        </p:txBody>
      </p:sp>
      <p:sp>
        <p:nvSpPr>
          <p:cNvPr id="4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D289B0D-8A61-453F-AD86-65016495F8B8}" type="slidenum">
              <a:rPr lang="en-US" altLang="ko-KR"/>
              <a:pPr>
                <a:defRPr/>
              </a:pPr>
              <a:t>60</a:t>
            </a:fld>
            <a:endParaRPr lang="en-US" altLang="ko-KR"/>
          </a:p>
        </p:txBody>
      </p:sp>
      <p:pic>
        <p:nvPicPr>
          <p:cNvPr id="9421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7891" y="1111439"/>
            <a:ext cx="5586412" cy="443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6" name="Rectangle 2"/>
          <p:cNvSpPr>
            <a:spLocks noGrp="1" noChangeArrowheads="1"/>
          </p:cNvSpPr>
          <p:nvPr>
            <p:ph type="body" sz="half" idx="1"/>
          </p:nvPr>
        </p:nvSpPr>
        <p:spPr>
          <a:xfrm>
            <a:off x="1877706" y="426493"/>
            <a:ext cx="8399463" cy="4724400"/>
          </a:xfrm>
        </p:spPr>
        <p:txBody>
          <a:bodyPr/>
          <a:lstStyle/>
          <a:p>
            <a:pPr eaLnBrk="1" hangingPunct="1">
              <a:lnSpc>
                <a:spcPct val="140000"/>
              </a:lnSpc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ko-KR" altLang="en-US" b="1" dirty="0" smtClean="0"/>
              <a:t>조인</a:t>
            </a:r>
            <a:r>
              <a:rPr lang="en-US" altLang="ko-KR" b="1" dirty="0" smtClean="0"/>
              <a:t>(JOIN) p.205</a:t>
            </a:r>
            <a:r>
              <a:rPr lang="ko-KR" altLang="en-US" b="1" dirty="0" smtClean="0"/>
              <a:t>참조</a:t>
            </a:r>
          </a:p>
          <a:p>
            <a:pPr lvl="1" algn="just" eaLnBrk="1" hangingPunct="1">
              <a:lnSpc>
                <a:spcPct val="140000"/>
              </a:lnSpc>
              <a:spcBef>
                <a:spcPct val="0"/>
              </a:spcBef>
              <a:buFont typeface="Wingdings" pitchFamily="2" charset="2"/>
              <a:buChar char="ü"/>
            </a:pPr>
            <a:r>
              <a:rPr lang="ko-KR" altLang="en-US" b="1" dirty="0" smtClean="0"/>
              <a:t>두 개 이상의 </a:t>
            </a:r>
            <a:r>
              <a:rPr lang="ko-KR" altLang="en-US" b="1" dirty="0" err="1" smtClean="0"/>
              <a:t>릴레이션으로부터</a:t>
            </a:r>
            <a:r>
              <a:rPr lang="ko-KR" altLang="en-US" b="1" dirty="0" smtClean="0"/>
              <a:t> 연관된 </a:t>
            </a:r>
            <a:r>
              <a:rPr lang="ko-KR" altLang="en-US" b="1" dirty="0" err="1" smtClean="0"/>
              <a:t>투플들을</a:t>
            </a:r>
            <a:r>
              <a:rPr lang="ko-KR" altLang="en-US" b="1" dirty="0" smtClean="0"/>
              <a:t> 결합</a:t>
            </a:r>
          </a:p>
          <a:p>
            <a:pPr lvl="1" algn="just" eaLnBrk="1" hangingPunct="1">
              <a:lnSpc>
                <a:spcPct val="140000"/>
              </a:lnSpc>
              <a:spcBef>
                <a:spcPct val="0"/>
              </a:spcBef>
              <a:buFont typeface="Wingdings" pitchFamily="2" charset="2"/>
              <a:buChar char="ü"/>
            </a:pPr>
            <a:r>
              <a:rPr lang="ko-KR" altLang="en-US" b="1" dirty="0" smtClean="0"/>
              <a:t>조인의 일반적인 형식은 아래의 </a:t>
            </a:r>
            <a:r>
              <a:rPr lang="en-US" altLang="ko-KR" b="1" dirty="0" smtClean="0"/>
              <a:t>SELECT</a:t>
            </a:r>
            <a:r>
              <a:rPr lang="ko-KR" altLang="en-US" b="1" dirty="0" smtClean="0"/>
              <a:t>문과 같이 </a:t>
            </a:r>
            <a:r>
              <a:rPr lang="en-US" altLang="ko-KR" b="1" dirty="0" smtClean="0"/>
              <a:t>FROM</a:t>
            </a:r>
            <a:r>
              <a:rPr lang="ko-KR" altLang="en-US" b="1" dirty="0" smtClean="0"/>
              <a:t>절에 두 개 이상의 </a:t>
            </a:r>
            <a:r>
              <a:rPr lang="ko-KR" altLang="en-US" b="1" dirty="0" err="1" smtClean="0"/>
              <a:t>릴레이션들이</a:t>
            </a:r>
            <a:r>
              <a:rPr lang="ko-KR" altLang="en-US" b="1" dirty="0" smtClean="0"/>
              <a:t> 열거되고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두 </a:t>
            </a:r>
            <a:r>
              <a:rPr lang="ko-KR" altLang="en-US" b="1" dirty="0" err="1" smtClean="0"/>
              <a:t>릴레이션에</a:t>
            </a:r>
            <a:r>
              <a:rPr lang="ko-KR" altLang="en-US" b="1" dirty="0" smtClean="0"/>
              <a:t> 속하는 </a:t>
            </a:r>
            <a:r>
              <a:rPr lang="ko-KR" altLang="en-US" b="1" dirty="0" err="1" smtClean="0"/>
              <a:t>애트리뷰트들을</a:t>
            </a:r>
            <a:r>
              <a:rPr lang="ko-KR" altLang="en-US" b="1" dirty="0" smtClean="0"/>
              <a:t> 비교하는 조인 조건이 </a:t>
            </a:r>
            <a:r>
              <a:rPr lang="en-US" altLang="ko-KR" b="1" dirty="0" smtClean="0"/>
              <a:t>WHERE</a:t>
            </a:r>
            <a:r>
              <a:rPr lang="ko-KR" altLang="en-US" b="1" dirty="0" smtClean="0"/>
              <a:t>절에 포함됨</a:t>
            </a:r>
          </a:p>
          <a:p>
            <a:pPr lvl="1" algn="just" eaLnBrk="1" hangingPunct="1">
              <a:lnSpc>
                <a:spcPct val="140000"/>
              </a:lnSpc>
              <a:spcBef>
                <a:spcPct val="0"/>
              </a:spcBef>
              <a:buFont typeface="Wingdings" pitchFamily="2" charset="2"/>
              <a:buChar char="ü"/>
            </a:pPr>
            <a:r>
              <a:rPr lang="ko-KR" altLang="en-US" b="1" dirty="0" smtClean="0"/>
              <a:t>조인 조건은 두 </a:t>
            </a:r>
            <a:r>
              <a:rPr lang="ko-KR" altLang="en-US" b="1" dirty="0" err="1" smtClean="0"/>
              <a:t>릴레이션</a:t>
            </a:r>
            <a:r>
              <a:rPr lang="ko-KR" altLang="en-US" b="1" dirty="0" smtClean="0"/>
              <a:t> 사이에 속하는 </a:t>
            </a:r>
            <a:r>
              <a:rPr lang="ko-KR" altLang="en-US" b="1" dirty="0" err="1" smtClean="0"/>
              <a:t>애트리뷰트</a:t>
            </a:r>
            <a:r>
              <a:rPr lang="ko-KR" altLang="en-US" b="1" dirty="0" smtClean="0"/>
              <a:t> 값들을 비교 연산자로 연결한 것</a:t>
            </a:r>
          </a:p>
          <a:p>
            <a:pPr lvl="1" algn="just" eaLnBrk="1" hangingPunct="1">
              <a:lnSpc>
                <a:spcPct val="140000"/>
              </a:lnSpc>
              <a:spcBef>
                <a:spcPct val="0"/>
              </a:spcBef>
              <a:buFont typeface="Wingdings" pitchFamily="2" charset="2"/>
              <a:buChar char="ü"/>
            </a:pPr>
            <a:r>
              <a:rPr lang="ko-KR" altLang="en-US" b="1" dirty="0" smtClean="0"/>
              <a:t>가장 흔히 사용되는 비교 연산자는  </a:t>
            </a:r>
            <a:r>
              <a:rPr lang="en-US" altLang="ko-KR" b="1" dirty="0" smtClean="0"/>
              <a:t>‘=‘</a:t>
            </a:r>
          </a:p>
          <a:p>
            <a:pPr lvl="1" algn="just" eaLnBrk="1" hangingPunct="1">
              <a:lnSpc>
                <a:spcPct val="140000"/>
              </a:lnSpc>
              <a:spcBef>
                <a:spcPct val="0"/>
              </a:spcBef>
              <a:buFont typeface="Wingdings" pitchFamily="2" charset="2"/>
              <a:buNone/>
            </a:pPr>
            <a:endParaRPr lang="en-US" altLang="ko-KR" sz="1600" b="1" dirty="0"/>
          </a:p>
        </p:txBody>
      </p:sp>
      <p:pic>
        <p:nvPicPr>
          <p:cNvPr id="95238" name="Picture 5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027458" y="4096677"/>
            <a:ext cx="4152900" cy="2249487"/>
          </a:xfrm>
          <a:noFill/>
          <a:ln w="6350" cap="flat">
            <a:solidFill>
              <a:srgbClr val="0000FF"/>
            </a:solidFill>
            <a:miter lim="800000"/>
            <a:headEnd/>
            <a:tailEnd/>
          </a:ln>
        </p:spPr>
      </p:pic>
      <p:sp>
        <p:nvSpPr>
          <p:cNvPr id="5" name="슬라이드 번호 개체 틀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12C3387-60A1-4FB7-BF39-81798BDA04C8}" type="slidenum">
              <a:rPr lang="en-US" altLang="ko-KR"/>
              <a:pPr>
                <a:defRPr/>
              </a:pPr>
              <a:t>61</a:t>
            </a:fld>
            <a:endParaRPr lang="en-US" altLang="ko-KR"/>
          </a:p>
        </p:txBody>
      </p:sp>
      <p:sp>
        <p:nvSpPr>
          <p:cNvPr id="6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4장. 관계 대수와 SQL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60" name="Rectangle 2"/>
          <p:cNvSpPr>
            <a:spLocks noGrp="1" noChangeArrowheads="1"/>
          </p:cNvSpPr>
          <p:nvPr>
            <p:ph idx="1"/>
          </p:nvPr>
        </p:nvSpPr>
        <p:spPr>
          <a:xfrm>
            <a:off x="1934191" y="639093"/>
            <a:ext cx="8458200" cy="4902200"/>
          </a:xfrm>
        </p:spPr>
        <p:txBody>
          <a:bodyPr/>
          <a:lstStyle/>
          <a:p>
            <a:pPr algn="just">
              <a:lnSpc>
                <a:spcPct val="140000"/>
              </a:lnSpc>
              <a:spcBef>
                <a:spcPct val="0"/>
              </a:spcBef>
            </a:pPr>
            <a:r>
              <a:rPr lang="ko-KR" altLang="en-US" b="1" dirty="0"/>
              <a:t>조인</a:t>
            </a:r>
            <a:r>
              <a:rPr lang="en-US" altLang="ko-KR" b="1" dirty="0"/>
              <a:t>(JOIN</a:t>
            </a:r>
            <a:r>
              <a:rPr lang="en-US" altLang="ko-KR" b="1" dirty="0" smtClean="0"/>
              <a:t>)</a:t>
            </a:r>
          </a:p>
          <a:p>
            <a:pPr lvl="1" algn="just" eaLnBrk="1" hangingPunct="1">
              <a:lnSpc>
                <a:spcPct val="140000"/>
              </a:lnSpc>
              <a:spcBef>
                <a:spcPct val="0"/>
              </a:spcBef>
              <a:buFont typeface="Wingdings" pitchFamily="2" charset="2"/>
              <a:buChar char="ü"/>
            </a:pPr>
            <a:r>
              <a:rPr lang="ko-KR" altLang="en-US" b="1" dirty="0" smtClean="0"/>
              <a:t>조인 조건을 생략했을 때</a:t>
            </a:r>
            <a:r>
              <a:rPr lang="en-US" altLang="ko-KR" b="1" dirty="0" smtClean="0"/>
              <a:t>,</a:t>
            </a:r>
            <a:r>
              <a:rPr lang="ko-KR" altLang="en-US" b="1" dirty="0" smtClean="0"/>
              <a:t> 조인 조건을 틀리게 표현했을 때는 </a:t>
            </a:r>
            <a:r>
              <a:rPr lang="ko-KR" altLang="en-US" b="1" dirty="0" err="1" smtClean="0"/>
              <a:t>카티션</a:t>
            </a:r>
            <a:r>
              <a:rPr lang="ko-KR" altLang="en-US" b="1" dirty="0" smtClean="0"/>
              <a:t> 곱이 생성</a:t>
            </a:r>
          </a:p>
          <a:p>
            <a:pPr lvl="1" algn="just" eaLnBrk="1" hangingPunct="1">
              <a:lnSpc>
                <a:spcPct val="140000"/>
              </a:lnSpc>
              <a:spcBef>
                <a:spcPct val="0"/>
              </a:spcBef>
              <a:buFont typeface="Wingdings" pitchFamily="2" charset="2"/>
              <a:buChar char="ü"/>
            </a:pPr>
            <a:r>
              <a:rPr lang="ko-KR" altLang="en-US" b="1" dirty="0" smtClean="0"/>
              <a:t>조인 질의가 수행되는 과정을 개념적으로 살펴보면 먼저 조인 조건을 만족하는 </a:t>
            </a:r>
            <a:r>
              <a:rPr lang="ko-KR" altLang="en-US" b="1" dirty="0" err="1" smtClean="0"/>
              <a:t>투플들을</a:t>
            </a:r>
            <a:r>
              <a:rPr lang="ko-KR" altLang="en-US" b="1" dirty="0" smtClean="0"/>
              <a:t> 찾고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이 </a:t>
            </a:r>
            <a:r>
              <a:rPr lang="ko-KR" altLang="en-US" b="1" dirty="0" err="1" smtClean="0"/>
              <a:t>투플들로부터</a:t>
            </a:r>
            <a:r>
              <a:rPr lang="ko-KR" altLang="en-US" b="1" dirty="0" smtClean="0"/>
              <a:t> </a:t>
            </a:r>
            <a:r>
              <a:rPr lang="en-US" altLang="ko-KR" b="1" dirty="0" smtClean="0"/>
              <a:t>SELECT</a:t>
            </a:r>
            <a:r>
              <a:rPr lang="ko-KR" altLang="en-US" b="1" dirty="0" smtClean="0"/>
              <a:t>절에 명시된 </a:t>
            </a:r>
            <a:r>
              <a:rPr lang="ko-KR" altLang="en-US" b="1" dirty="0" err="1" smtClean="0"/>
              <a:t>애트리뷰트들만</a:t>
            </a:r>
            <a:r>
              <a:rPr lang="ko-KR" altLang="en-US" b="1" dirty="0" smtClean="0"/>
              <a:t> 프로젝트하고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필요하다면 중복을 배제하는 순서로 진행됨</a:t>
            </a:r>
          </a:p>
          <a:p>
            <a:pPr lvl="1" algn="just" eaLnBrk="1" hangingPunct="1">
              <a:lnSpc>
                <a:spcPct val="140000"/>
              </a:lnSpc>
              <a:spcBef>
                <a:spcPct val="0"/>
              </a:spcBef>
              <a:buFont typeface="Wingdings" pitchFamily="2" charset="2"/>
              <a:buChar char="ü"/>
            </a:pPr>
            <a:r>
              <a:rPr lang="ko-KR" altLang="en-US" b="1" dirty="0" smtClean="0"/>
              <a:t>조인 조건이 명확해지도록 </a:t>
            </a:r>
            <a:r>
              <a:rPr lang="ko-KR" altLang="en-US" b="1" dirty="0" err="1" smtClean="0"/>
              <a:t>애트리뷰트</a:t>
            </a:r>
            <a:r>
              <a:rPr lang="ko-KR" altLang="en-US" b="1" dirty="0" smtClean="0"/>
              <a:t> 이름 앞에 </a:t>
            </a:r>
            <a:r>
              <a:rPr lang="ko-KR" altLang="en-US" b="1" dirty="0" err="1" smtClean="0"/>
              <a:t>릴레이션</a:t>
            </a:r>
            <a:r>
              <a:rPr lang="ko-KR" altLang="en-US" b="1" dirty="0" smtClean="0"/>
              <a:t> 이름이나 </a:t>
            </a:r>
            <a:r>
              <a:rPr lang="ko-KR" altLang="en-US" b="1" dirty="0" err="1" smtClean="0"/>
              <a:t>투플</a:t>
            </a:r>
            <a:r>
              <a:rPr lang="ko-KR" altLang="en-US" b="1" dirty="0" smtClean="0"/>
              <a:t> 변수를 사용하는 것이 </a:t>
            </a:r>
            <a:r>
              <a:rPr lang="ko-KR" altLang="en-US" b="1" dirty="0" err="1" smtClean="0"/>
              <a:t>바람직</a:t>
            </a:r>
            <a:endParaRPr lang="ko-KR" altLang="en-US" b="1" dirty="0" smtClean="0"/>
          </a:p>
          <a:p>
            <a:pPr lvl="1" algn="just" eaLnBrk="1" hangingPunct="1">
              <a:lnSpc>
                <a:spcPct val="140000"/>
              </a:lnSpc>
              <a:spcBef>
                <a:spcPct val="0"/>
              </a:spcBef>
              <a:buFont typeface="Wingdings" pitchFamily="2" charset="2"/>
              <a:buChar char="ü"/>
            </a:pPr>
            <a:r>
              <a:rPr lang="ko-KR" altLang="en-US" b="1" dirty="0" smtClean="0"/>
              <a:t>두 </a:t>
            </a:r>
            <a:r>
              <a:rPr lang="ko-KR" altLang="en-US" b="1" dirty="0" err="1" smtClean="0"/>
              <a:t>릴레이션의</a:t>
            </a:r>
            <a:r>
              <a:rPr lang="ko-KR" altLang="en-US" b="1" dirty="0" smtClean="0"/>
              <a:t> 조인 </a:t>
            </a:r>
            <a:r>
              <a:rPr lang="ko-KR" altLang="en-US" b="1" dirty="0" err="1" smtClean="0"/>
              <a:t>애트리뷰트</a:t>
            </a:r>
            <a:r>
              <a:rPr lang="ko-KR" altLang="en-US" b="1" dirty="0" smtClean="0"/>
              <a:t> 이름이 동일하다면 반드시 </a:t>
            </a:r>
            <a:r>
              <a:rPr lang="ko-KR" altLang="en-US" b="1" dirty="0" err="1" smtClean="0"/>
              <a:t>애트리뷰트</a:t>
            </a:r>
            <a:r>
              <a:rPr lang="ko-KR" altLang="en-US" b="1" dirty="0" smtClean="0"/>
              <a:t> 이름 앞에 </a:t>
            </a:r>
            <a:r>
              <a:rPr lang="ko-KR" altLang="en-US" b="1" dirty="0" err="1" smtClean="0"/>
              <a:t>릴레이션</a:t>
            </a:r>
            <a:r>
              <a:rPr lang="ko-KR" altLang="en-US" b="1" dirty="0" smtClean="0"/>
              <a:t> 이름이나 </a:t>
            </a:r>
            <a:r>
              <a:rPr lang="ko-KR" altLang="en-US" b="1" dirty="0" err="1" smtClean="0"/>
              <a:t>투플</a:t>
            </a:r>
            <a:r>
              <a:rPr lang="ko-KR" altLang="en-US" b="1" dirty="0" smtClean="0"/>
              <a:t> 변수를 사용해야 함</a:t>
            </a:r>
          </a:p>
        </p:txBody>
      </p:sp>
      <p:sp>
        <p:nvSpPr>
          <p:cNvPr id="5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4장. 관계 대수와 SQL</a:t>
            </a:r>
          </a:p>
        </p:txBody>
      </p:sp>
      <p:sp>
        <p:nvSpPr>
          <p:cNvPr id="4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1D1ACAF-C2A1-4F57-B367-895C34CF0C51}" type="slidenum">
              <a:rPr lang="en-US" altLang="ko-KR"/>
              <a:pPr>
                <a:defRPr/>
              </a:pPr>
              <a:t>62</a:t>
            </a:fld>
            <a:endParaRPr lang="en-US" altLang="ko-KR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4장. 관계 대수와 SQL</a:t>
            </a:r>
          </a:p>
        </p:txBody>
      </p:sp>
      <p:sp>
        <p:nvSpPr>
          <p:cNvPr id="4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3399604-FC75-4800-B1C6-6E7C26537A68}" type="slidenum">
              <a:rPr lang="en-US" altLang="ko-KR"/>
              <a:pPr>
                <a:defRPr/>
              </a:pPr>
              <a:t>63</a:t>
            </a:fld>
            <a:endParaRPr lang="en-US" altLang="ko-KR"/>
          </a:p>
        </p:txBody>
      </p:sp>
      <p:pic>
        <p:nvPicPr>
          <p:cNvPr id="9728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100" y="149976"/>
            <a:ext cx="6334968" cy="17301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326" y="2518714"/>
            <a:ext cx="6176519" cy="32767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8847" y="2628030"/>
            <a:ext cx="5186700" cy="19069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6" name="Rectangle 2"/>
          <p:cNvSpPr>
            <a:spLocks noGrp="1" noChangeArrowheads="1"/>
          </p:cNvSpPr>
          <p:nvPr>
            <p:ph idx="1"/>
          </p:nvPr>
        </p:nvSpPr>
        <p:spPr>
          <a:xfrm>
            <a:off x="1863263" y="434365"/>
            <a:ext cx="8458200" cy="4902200"/>
          </a:xfrm>
        </p:spPr>
        <p:txBody>
          <a:bodyPr/>
          <a:lstStyle/>
          <a:p>
            <a:pPr eaLnBrk="1" hangingPunct="1">
              <a:lnSpc>
                <a:spcPct val="140000"/>
              </a:lnSpc>
              <a:spcBef>
                <a:spcPct val="0"/>
              </a:spcBef>
            </a:pPr>
            <a:r>
              <a:rPr lang="ko-KR" altLang="en-US" b="1" dirty="0" smtClean="0"/>
              <a:t>자체 조인</a:t>
            </a:r>
            <a:r>
              <a:rPr lang="en-US" altLang="ko-KR" b="1" dirty="0" smtClean="0"/>
              <a:t>(self join)</a:t>
            </a:r>
          </a:p>
          <a:p>
            <a:pPr lvl="1" algn="just" eaLnBrk="1" hangingPunct="1">
              <a:lnSpc>
                <a:spcPct val="140000"/>
              </a:lnSpc>
              <a:spcBef>
                <a:spcPct val="0"/>
              </a:spcBef>
              <a:buFont typeface="Wingdings" pitchFamily="2" charset="2"/>
              <a:buChar char="ü"/>
            </a:pPr>
            <a:r>
              <a:rPr lang="ko-KR" altLang="en-US" b="1" dirty="0" smtClean="0"/>
              <a:t>한 </a:t>
            </a:r>
            <a:r>
              <a:rPr lang="ko-KR" altLang="en-US" b="1" dirty="0" err="1" smtClean="0"/>
              <a:t>릴레이션에</a:t>
            </a:r>
            <a:r>
              <a:rPr lang="ko-KR" altLang="en-US" b="1" dirty="0" smtClean="0"/>
              <a:t> 속하는 </a:t>
            </a:r>
            <a:r>
              <a:rPr lang="ko-KR" altLang="en-US" b="1" dirty="0" err="1" smtClean="0"/>
              <a:t>투플을</a:t>
            </a:r>
            <a:r>
              <a:rPr lang="ko-KR" altLang="en-US" b="1" dirty="0" smtClean="0"/>
              <a:t> 동일한 </a:t>
            </a:r>
            <a:r>
              <a:rPr lang="ko-KR" altLang="en-US" b="1" dirty="0" err="1" smtClean="0"/>
              <a:t>릴레이션에</a:t>
            </a:r>
            <a:r>
              <a:rPr lang="ko-KR" altLang="en-US" b="1" dirty="0" smtClean="0"/>
              <a:t> 속하는 </a:t>
            </a:r>
            <a:r>
              <a:rPr lang="ko-KR" altLang="en-US" b="1" dirty="0" err="1" smtClean="0"/>
              <a:t>투플들과</a:t>
            </a:r>
            <a:r>
              <a:rPr lang="ko-KR" altLang="en-US" b="1" dirty="0" smtClean="0"/>
              <a:t> 조인하는 것</a:t>
            </a:r>
          </a:p>
          <a:p>
            <a:pPr lvl="1" algn="just" eaLnBrk="1" hangingPunct="1">
              <a:lnSpc>
                <a:spcPct val="140000"/>
              </a:lnSpc>
              <a:spcBef>
                <a:spcPct val="0"/>
              </a:spcBef>
              <a:buFont typeface="Wingdings" pitchFamily="2" charset="2"/>
              <a:buChar char="ü"/>
            </a:pPr>
            <a:r>
              <a:rPr lang="ko-KR" altLang="en-US" b="1" dirty="0" smtClean="0"/>
              <a:t>실제로는 한 </a:t>
            </a:r>
            <a:r>
              <a:rPr lang="ko-KR" altLang="en-US" b="1" dirty="0" err="1" smtClean="0"/>
              <a:t>릴레이션이</a:t>
            </a:r>
            <a:r>
              <a:rPr lang="ko-KR" altLang="en-US" b="1" dirty="0" smtClean="0"/>
              <a:t> 접근되지만 </a:t>
            </a:r>
            <a:r>
              <a:rPr lang="en-US" altLang="ko-KR" b="1" dirty="0" smtClean="0"/>
              <a:t>FROM</a:t>
            </a:r>
            <a:r>
              <a:rPr lang="ko-KR" altLang="en-US" b="1" dirty="0" smtClean="0"/>
              <a:t>절에 두 </a:t>
            </a:r>
            <a:r>
              <a:rPr lang="ko-KR" altLang="en-US" b="1" dirty="0" err="1" smtClean="0"/>
              <a:t>릴레이션이</a:t>
            </a:r>
            <a:r>
              <a:rPr lang="ko-KR" altLang="en-US" b="1" dirty="0" smtClean="0"/>
              <a:t> 참조되는 것처럼 나타내기 위해서 그 </a:t>
            </a:r>
            <a:r>
              <a:rPr lang="ko-KR" altLang="en-US" b="1" dirty="0" err="1" smtClean="0"/>
              <a:t>릴레이션에</a:t>
            </a:r>
            <a:r>
              <a:rPr lang="ko-KR" altLang="en-US" b="1" dirty="0" smtClean="0"/>
              <a:t> 대한 별칭을 두 개 지정해야 함</a:t>
            </a:r>
          </a:p>
          <a:p>
            <a:pPr lvl="1" algn="just" eaLnBrk="1" hangingPunct="1">
              <a:lnSpc>
                <a:spcPct val="140000"/>
              </a:lnSpc>
              <a:spcBef>
                <a:spcPct val="0"/>
              </a:spcBef>
              <a:buFont typeface="Wingdings" pitchFamily="2" charset="2"/>
              <a:buNone/>
            </a:pPr>
            <a:endParaRPr lang="en-US" altLang="ko-KR" b="1" dirty="0" smtClean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4장. </a:t>
            </a:r>
            <a:r>
              <a:rPr lang="en-US" altLang="ko-KR" dirty="0" err="1"/>
              <a:t>관계</a:t>
            </a:r>
            <a:r>
              <a:rPr lang="en-US" altLang="ko-KR" dirty="0"/>
              <a:t> </a:t>
            </a:r>
            <a:r>
              <a:rPr lang="en-US" altLang="ko-KR" dirty="0" err="1"/>
              <a:t>대수와</a:t>
            </a:r>
            <a:r>
              <a:rPr lang="en-US" altLang="ko-KR" dirty="0"/>
              <a:t> SQL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11322B2-28AA-462B-A168-4B1F4C523BD7}" type="slidenum">
              <a:rPr lang="en-US" altLang="ko-KR"/>
              <a:pPr>
                <a:defRPr/>
              </a:pPr>
              <a:t>64</a:t>
            </a:fld>
            <a:endParaRPr lang="en-US" altLang="ko-KR"/>
          </a:p>
        </p:txBody>
      </p:sp>
      <p:pic>
        <p:nvPicPr>
          <p:cNvPr id="10035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9753" y="3529724"/>
            <a:ext cx="6646863" cy="201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4976885" y="4804015"/>
            <a:ext cx="3930555" cy="395785"/>
          </a:xfrm>
          <a:prstGeom prst="rect">
            <a:avLst/>
          </a:prstGeom>
          <a:noFill/>
          <a:ln w="28575"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4장. 관계 대수와 SQL</a:t>
            </a:r>
          </a:p>
        </p:txBody>
      </p:sp>
      <p:sp>
        <p:nvSpPr>
          <p:cNvPr id="4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2BFF54F-D84D-4E78-9759-C59416FB3244}" type="slidenum">
              <a:rPr lang="en-US" altLang="ko-KR"/>
              <a:pPr>
                <a:defRPr/>
              </a:pPr>
              <a:t>65</a:t>
            </a:fld>
            <a:endParaRPr lang="en-US" altLang="ko-KR"/>
          </a:p>
        </p:txBody>
      </p:sp>
      <p:pic>
        <p:nvPicPr>
          <p:cNvPr id="10138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7616" y="317358"/>
            <a:ext cx="7577139" cy="4217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4967" y="4535349"/>
            <a:ext cx="2403925" cy="20461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4장. 관계 대수와 SQL</a:t>
            </a:r>
          </a:p>
        </p:txBody>
      </p:sp>
      <p:sp>
        <p:nvSpPr>
          <p:cNvPr id="4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7AE2FB0-064A-4D79-A0F1-4254E5E5266B}" type="slidenum">
              <a:rPr lang="en-US" altLang="ko-KR"/>
              <a:pPr>
                <a:defRPr/>
              </a:pPr>
              <a:t>66</a:t>
            </a:fld>
            <a:endParaRPr lang="en-US" altLang="ko-KR"/>
          </a:p>
        </p:txBody>
      </p:sp>
      <p:pic>
        <p:nvPicPr>
          <p:cNvPr id="10342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3333" y="615621"/>
            <a:ext cx="7692668" cy="54470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2" name="Rectangle 2"/>
          <p:cNvSpPr>
            <a:spLocks noGrp="1" noChangeArrowheads="1"/>
          </p:cNvSpPr>
          <p:nvPr>
            <p:ph idx="1"/>
          </p:nvPr>
        </p:nvSpPr>
        <p:spPr>
          <a:xfrm>
            <a:off x="1879600" y="516253"/>
            <a:ext cx="8458200" cy="4902200"/>
          </a:xfrm>
        </p:spPr>
        <p:txBody>
          <a:bodyPr/>
          <a:lstStyle/>
          <a:p>
            <a:pPr eaLnBrk="1" hangingPunct="1">
              <a:lnSpc>
                <a:spcPct val="14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ko-KR" sz="2000" b="1" dirty="0"/>
              <a:t> </a:t>
            </a:r>
            <a:r>
              <a:rPr lang="ko-KR" altLang="en-US" b="1" dirty="0" smtClean="0">
                <a:solidFill>
                  <a:srgbClr val="FF3300"/>
                </a:solidFill>
              </a:rPr>
              <a:t>중첩 질의</a:t>
            </a:r>
            <a:r>
              <a:rPr lang="en-US" altLang="ko-KR" b="1" dirty="0" smtClean="0"/>
              <a:t>(nested query, subquery)</a:t>
            </a:r>
          </a:p>
          <a:p>
            <a:pPr lvl="1" algn="just" eaLnBrk="1" hangingPunct="1">
              <a:lnSpc>
                <a:spcPct val="140000"/>
              </a:lnSpc>
              <a:spcBef>
                <a:spcPct val="0"/>
              </a:spcBef>
              <a:buFont typeface="Wingdings" pitchFamily="2" charset="2"/>
              <a:buChar char="ü"/>
            </a:pPr>
            <a:r>
              <a:rPr lang="en-US" altLang="ko-KR" b="1" dirty="0" smtClean="0"/>
              <a:t>WHERE</a:t>
            </a:r>
            <a:r>
              <a:rPr lang="ko-KR" altLang="en-US" b="1" dirty="0" smtClean="0"/>
              <a:t>절에 다시 </a:t>
            </a:r>
            <a:r>
              <a:rPr lang="en-US" altLang="ko-KR" b="1" dirty="0" smtClean="0"/>
              <a:t>SELECT ... FROM ... WHERE </a:t>
            </a:r>
            <a:r>
              <a:rPr lang="ko-KR" altLang="en-US" b="1" dirty="0" smtClean="0"/>
              <a:t>형태로 포함된 </a:t>
            </a:r>
            <a:r>
              <a:rPr lang="en-US" altLang="ko-KR" b="1" dirty="0" smtClean="0"/>
              <a:t>SELECT</a:t>
            </a:r>
            <a:r>
              <a:rPr lang="ko-KR" altLang="en-US" b="1" dirty="0" smtClean="0"/>
              <a:t>문</a:t>
            </a:r>
          </a:p>
          <a:p>
            <a:pPr lvl="1" algn="just" eaLnBrk="1" hangingPunct="1">
              <a:lnSpc>
                <a:spcPct val="140000"/>
              </a:lnSpc>
              <a:spcBef>
                <a:spcPct val="0"/>
              </a:spcBef>
              <a:buFont typeface="Wingdings" pitchFamily="2" charset="2"/>
              <a:buChar char="ü"/>
            </a:pPr>
            <a:r>
              <a:rPr lang="en-US" altLang="ko-KR" b="1" dirty="0" smtClean="0"/>
              <a:t>INSERT, DELETE, UPDATE</a:t>
            </a:r>
            <a:r>
              <a:rPr lang="ko-KR" altLang="en-US" b="1" dirty="0" smtClean="0"/>
              <a:t>문에도 사용될 수 있음</a:t>
            </a:r>
          </a:p>
          <a:p>
            <a:pPr lvl="1" algn="just" eaLnBrk="1" hangingPunct="1">
              <a:lnSpc>
                <a:spcPct val="140000"/>
              </a:lnSpc>
              <a:spcBef>
                <a:spcPct val="0"/>
              </a:spcBef>
              <a:buFont typeface="Wingdings" pitchFamily="2" charset="2"/>
              <a:buChar char="ü"/>
            </a:pPr>
            <a:r>
              <a:rPr lang="ko-KR" altLang="en-US" b="1" dirty="0" smtClean="0"/>
              <a:t>중첩 질의의 결과로 한 개의 </a:t>
            </a:r>
            <a:r>
              <a:rPr lang="ko-KR" altLang="en-US" b="1" dirty="0" err="1" smtClean="0"/>
              <a:t>스칼라값</a:t>
            </a:r>
            <a:r>
              <a:rPr lang="en-US" altLang="ko-KR" b="1" dirty="0" smtClean="0"/>
              <a:t>(</a:t>
            </a:r>
            <a:r>
              <a:rPr lang="ko-KR" altLang="en-US" b="1" dirty="0" smtClean="0"/>
              <a:t>단일 값</a:t>
            </a:r>
            <a:r>
              <a:rPr lang="en-US" altLang="ko-KR" b="1" dirty="0" smtClean="0"/>
              <a:t>), </a:t>
            </a:r>
            <a:r>
              <a:rPr lang="ko-KR" altLang="en-US" b="1" dirty="0" smtClean="0"/>
              <a:t>한 개의 </a:t>
            </a:r>
            <a:r>
              <a:rPr lang="ko-KR" altLang="en-US" b="1" dirty="0" err="1" smtClean="0"/>
              <a:t>애트리뷰트로</a:t>
            </a:r>
            <a:r>
              <a:rPr lang="ko-KR" altLang="en-US" b="1" dirty="0" smtClean="0"/>
              <a:t> 이루어진 </a:t>
            </a:r>
            <a:r>
              <a:rPr lang="ko-KR" altLang="en-US" b="1" dirty="0" err="1" smtClean="0"/>
              <a:t>릴레이션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여러 </a:t>
            </a:r>
            <a:r>
              <a:rPr lang="ko-KR" altLang="en-US" b="1" dirty="0" err="1" smtClean="0"/>
              <a:t>애트리뷰트로</a:t>
            </a:r>
            <a:r>
              <a:rPr lang="ko-KR" altLang="en-US" b="1" dirty="0" smtClean="0"/>
              <a:t> 이루어진 </a:t>
            </a:r>
            <a:r>
              <a:rPr lang="ko-KR" altLang="en-US" b="1" dirty="0" err="1" smtClean="0"/>
              <a:t>릴레이션이</a:t>
            </a:r>
            <a:r>
              <a:rPr lang="ko-KR" altLang="en-US" b="1" dirty="0" smtClean="0"/>
              <a:t> 반환될 수 있음</a:t>
            </a:r>
          </a:p>
          <a:p>
            <a:pPr lvl="1" algn="just" eaLnBrk="1" hangingPunct="1">
              <a:lnSpc>
                <a:spcPct val="140000"/>
              </a:lnSpc>
              <a:spcBef>
                <a:spcPct val="0"/>
              </a:spcBef>
              <a:buFont typeface="Wingdings" pitchFamily="2" charset="2"/>
              <a:buNone/>
            </a:pPr>
            <a:endParaRPr lang="en-US" altLang="ko-KR" b="1" dirty="0" smtClean="0"/>
          </a:p>
        </p:txBody>
      </p:sp>
      <p:sp>
        <p:nvSpPr>
          <p:cNvPr id="5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4장. 관계 대수와 SQL</a:t>
            </a:r>
          </a:p>
        </p:txBody>
      </p:sp>
      <p:sp>
        <p:nvSpPr>
          <p:cNvPr id="4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2B8FF90-44DF-4061-AA48-AA9A60C6A830}" type="slidenum">
              <a:rPr lang="en-US" altLang="ko-KR"/>
              <a:pPr>
                <a:defRPr/>
              </a:pPr>
              <a:t>67</a:t>
            </a:fld>
            <a:endParaRPr lang="en-US" altLang="ko-KR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0022" y="3708985"/>
            <a:ext cx="5844724" cy="2684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00" name="Rectangle 2"/>
          <p:cNvSpPr>
            <a:spLocks noGrp="1" noChangeArrowheads="1"/>
          </p:cNvSpPr>
          <p:nvPr>
            <p:ph idx="1"/>
          </p:nvPr>
        </p:nvSpPr>
        <p:spPr>
          <a:xfrm>
            <a:off x="998183" y="343695"/>
            <a:ext cx="8458200" cy="4902200"/>
          </a:xfrm>
        </p:spPr>
        <p:txBody>
          <a:bodyPr/>
          <a:lstStyle/>
          <a:p>
            <a:pPr eaLnBrk="1" hangingPunct="1">
              <a:lnSpc>
                <a:spcPct val="14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ko-KR" sz="2000" b="1" dirty="0"/>
              <a:t> </a:t>
            </a:r>
            <a:r>
              <a:rPr lang="ko-KR" altLang="en-US" sz="2000" b="1" dirty="0" err="1" smtClean="0"/>
              <a:t>단일값</a:t>
            </a:r>
            <a:r>
              <a:rPr lang="en-US" altLang="ko-KR" sz="2000" b="1" dirty="0" smtClean="0"/>
              <a:t>(</a:t>
            </a:r>
            <a:r>
              <a:rPr lang="ko-KR" altLang="en-US" sz="2000" b="1" dirty="0" err="1" smtClean="0"/>
              <a:t>스칼라값</a:t>
            </a:r>
            <a:r>
              <a:rPr lang="en-US" altLang="ko-KR" sz="2000" b="1" dirty="0" smtClean="0"/>
              <a:t>)</a:t>
            </a:r>
            <a:r>
              <a:rPr lang="ko-KR" altLang="en-US" sz="2000" b="1" dirty="0" smtClean="0"/>
              <a:t>이 </a:t>
            </a:r>
            <a:r>
              <a:rPr lang="ko-KR" altLang="en-US" sz="2000" b="1" dirty="0"/>
              <a:t>반환되는 경우</a:t>
            </a:r>
            <a:r>
              <a:rPr lang="en-US" altLang="ko-KR" sz="2000" b="1" dirty="0"/>
              <a:t>(subquery)</a:t>
            </a:r>
            <a:endParaRPr lang="ko-KR" altLang="en-US" sz="2000" b="1" dirty="0"/>
          </a:p>
          <a:p>
            <a:pPr lvl="1" algn="just" eaLnBrk="1" hangingPunct="1">
              <a:lnSpc>
                <a:spcPct val="140000"/>
              </a:lnSpc>
              <a:spcBef>
                <a:spcPct val="0"/>
              </a:spcBef>
            </a:pPr>
            <a:endParaRPr lang="en-US" altLang="ko-KR" b="1" dirty="0" smtClean="0"/>
          </a:p>
        </p:txBody>
      </p:sp>
      <p:sp>
        <p:nvSpPr>
          <p:cNvPr id="8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4장. 관계 대수와 SQL</a:t>
            </a:r>
          </a:p>
        </p:txBody>
      </p:sp>
      <p:sp>
        <p:nvSpPr>
          <p:cNvPr id="7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5F0B356-EC4A-489B-9D2C-23364B2D71ED}" type="slidenum">
              <a:rPr lang="en-US" altLang="ko-KR"/>
              <a:pPr>
                <a:defRPr/>
              </a:pPr>
              <a:t>68</a:t>
            </a:fld>
            <a:endParaRPr lang="en-US" altLang="ko-KR"/>
          </a:p>
        </p:txBody>
      </p:sp>
      <p:pic>
        <p:nvPicPr>
          <p:cNvPr id="10650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1481" y="1013776"/>
            <a:ext cx="8682403" cy="10903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650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7100" y="2104170"/>
            <a:ext cx="8696784" cy="31345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6504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8414" y="5641976"/>
            <a:ext cx="2314575" cy="111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4" name="Rectangle 2"/>
          <p:cNvSpPr>
            <a:spLocks noGrp="1" noChangeArrowheads="1"/>
          </p:cNvSpPr>
          <p:nvPr>
            <p:ph idx="1"/>
          </p:nvPr>
        </p:nvSpPr>
        <p:spPr>
          <a:xfrm>
            <a:off x="1879600" y="488974"/>
            <a:ext cx="8458200" cy="4902200"/>
          </a:xfrm>
        </p:spPr>
        <p:txBody>
          <a:bodyPr/>
          <a:lstStyle/>
          <a:p>
            <a:pPr eaLnBrk="1" hangingPunct="1">
              <a:lnSpc>
                <a:spcPct val="14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ko-KR" altLang="en-US" b="1" dirty="0" smtClean="0"/>
              <a:t>한 개의 </a:t>
            </a:r>
            <a:r>
              <a:rPr lang="ko-KR" altLang="en-US" b="1" dirty="0" err="1" smtClean="0"/>
              <a:t>애트리뷰트</a:t>
            </a:r>
            <a:r>
              <a:rPr lang="ko-KR" altLang="en-US" b="1" dirty="0" smtClean="0"/>
              <a:t> </a:t>
            </a:r>
            <a:r>
              <a:rPr lang="ko-KR" altLang="en-US" b="1" dirty="0" err="1" smtClean="0"/>
              <a:t>릴레이션이</a:t>
            </a:r>
            <a:r>
              <a:rPr lang="ko-KR" altLang="en-US" b="1" dirty="0" smtClean="0"/>
              <a:t> 반환되는 경우</a:t>
            </a:r>
          </a:p>
          <a:p>
            <a:pPr lvl="1" algn="just" eaLnBrk="1" hangingPunct="1">
              <a:lnSpc>
                <a:spcPct val="140000"/>
              </a:lnSpc>
              <a:spcBef>
                <a:spcPct val="0"/>
              </a:spcBef>
              <a:buFont typeface="Wingdings" pitchFamily="2" charset="2"/>
              <a:buChar char="ü"/>
            </a:pPr>
            <a:r>
              <a:rPr lang="ko-KR" altLang="en-US" b="1" dirty="0" smtClean="0"/>
              <a:t>중첩 질의의 결과로 한 개의 </a:t>
            </a:r>
            <a:r>
              <a:rPr lang="ko-KR" altLang="en-US" b="1" dirty="0" err="1" smtClean="0"/>
              <a:t>애트리뷰트로</a:t>
            </a:r>
            <a:r>
              <a:rPr lang="ko-KR" altLang="en-US" b="1" dirty="0" smtClean="0"/>
              <a:t> 이루어진 다수의 </a:t>
            </a:r>
            <a:r>
              <a:rPr lang="ko-KR" altLang="en-US" b="1" dirty="0" err="1" smtClean="0"/>
              <a:t>투플들이</a:t>
            </a:r>
            <a:r>
              <a:rPr lang="ko-KR" altLang="en-US" b="1" dirty="0" smtClean="0"/>
              <a:t> 반환될 수 있음</a:t>
            </a:r>
          </a:p>
          <a:p>
            <a:pPr lvl="1" algn="just" eaLnBrk="1" hangingPunct="1">
              <a:lnSpc>
                <a:spcPct val="140000"/>
              </a:lnSpc>
              <a:spcBef>
                <a:spcPct val="0"/>
              </a:spcBef>
              <a:buFont typeface="Wingdings" pitchFamily="2" charset="2"/>
              <a:buChar char="ü"/>
            </a:pPr>
            <a:r>
              <a:rPr lang="en-US" altLang="ko-KR" b="1" dirty="0" smtClean="0"/>
              <a:t>WHERE</a:t>
            </a:r>
            <a:r>
              <a:rPr lang="ko-KR" altLang="en-US" b="1" dirty="0" smtClean="0"/>
              <a:t>절에서 </a:t>
            </a:r>
            <a:r>
              <a:rPr lang="en-US" altLang="ko-KR" b="1" dirty="0" smtClean="0"/>
              <a:t>IN, ANY(SOME), ALL, EXISTS</a:t>
            </a:r>
            <a:r>
              <a:rPr lang="ko-KR" altLang="en-US" b="1" dirty="0" smtClean="0"/>
              <a:t>와 같은 연산자를 사용해야 함</a:t>
            </a:r>
          </a:p>
          <a:p>
            <a:pPr lvl="1" algn="just" eaLnBrk="1" hangingPunct="1">
              <a:lnSpc>
                <a:spcPct val="140000"/>
              </a:lnSpc>
              <a:spcBef>
                <a:spcPct val="0"/>
              </a:spcBef>
              <a:buFont typeface="Wingdings" pitchFamily="2" charset="2"/>
              <a:buChar char="ü"/>
            </a:pPr>
            <a:r>
              <a:rPr lang="en-US" altLang="ko-KR" b="1" dirty="0" smtClean="0"/>
              <a:t>IN : </a:t>
            </a:r>
            <a:r>
              <a:rPr lang="ko-KR" altLang="en-US" b="1" dirty="0" smtClean="0"/>
              <a:t>한 </a:t>
            </a:r>
            <a:r>
              <a:rPr lang="ko-KR" altLang="en-US" b="1" dirty="0" err="1" smtClean="0"/>
              <a:t>애트리뷰트가</a:t>
            </a:r>
            <a:r>
              <a:rPr lang="ko-KR" altLang="en-US" b="1" dirty="0" smtClean="0"/>
              <a:t> 값들의 집합에 속하는가를 테스트할 때 사용됨</a:t>
            </a:r>
          </a:p>
          <a:p>
            <a:pPr lvl="1" algn="just">
              <a:lnSpc>
                <a:spcPct val="140000"/>
              </a:lnSpc>
              <a:spcBef>
                <a:spcPct val="0"/>
              </a:spcBef>
              <a:buFont typeface="Wingdings" pitchFamily="2" charset="2"/>
              <a:buChar char="ü"/>
            </a:pPr>
            <a:r>
              <a:rPr lang="en-US" altLang="ko-KR" b="1" dirty="0" smtClean="0"/>
              <a:t>ANY : </a:t>
            </a:r>
            <a:r>
              <a:rPr lang="ko-KR" altLang="en-US" b="1" dirty="0"/>
              <a:t>하위쿼리의 여러 결과 중 하나만 만족해도 됨</a:t>
            </a:r>
            <a:endParaRPr lang="ko-KR" altLang="en-US" b="1" dirty="0" smtClean="0"/>
          </a:p>
          <a:p>
            <a:pPr lvl="1" algn="just">
              <a:lnSpc>
                <a:spcPct val="140000"/>
              </a:lnSpc>
              <a:spcBef>
                <a:spcPct val="0"/>
              </a:spcBef>
              <a:buFont typeface="Wingdings" pitchFamily="2" charset="2"/>
              <a:buChar char="ü"/>
            </a:pPr>
            <a:r>
              <a:rPr lang="en-US" altLang="ko-KR" b="1" dirty="0" smtClean="0"/>
              <a:t>ALL : </a:t>
            </a:r>
            <a:r>
              <a:rPr lang="ko-KR" altLang="en-US" b="1" dirty="0"/>
              <a:t>하위쿼리의 여러 결과들 모두를 만족 시킴</a:t>
            </a:r>
            <a:endParaRPr lang="ko-KR" altLang="en-US" sz="1600" b="1" dirty="0"/>
          </a:p>
          <a:p>
            <a:pPr lvl="1" algn="just" eaLnBrk="1" hangingPunct="1">
              <a:lnSpc>
                <a:spcPct val="140000"/>
              </a:lnSpc>
              <a:spcBef>
                <a:spcPct val="0"/>
              </a:spcBef>
              <a:buFont typeface="Wingdings" pitchFamily="2" charset="2"/>
              <a:buNone/>
            </a:pPr>
            <a:endParaRPr lang="en-US" altLang="ko-KR" sz="1600" b="1" dirty="0"/>
          </a:p>
        </p:txBody>
      </p:sp>
      <p:sp>
        <p:nvSpPr>
          <p:cNvPr id="5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4장. 관계 대수와 SQL</a:t>
            </a:r>
          </a:p>
        </p:txBody>
      </p:sp>
      <p:sp>
        <p:nvSpPr>
          <p:cNvPr id="4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DDC87E3-ED6A-4ACC-A7DA-07848436A2E4}" type="slidenum">
              <a:rPr lang="en-US" altLang="ko-KR"/>
              <a:pPr>
                <a:defRPr/>
              </a:pPr>
              <a:t>69</a:t>
            </a:fld>
            <a:endParaRPr lang="en-US" altLang="ko-KR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5" name="Rectangle 3"/>
          <p:cNvSpPr>
            <a:spLocks noGrp="1" noChangeArrowheads="1"/>
          </p:cNvSpPr>
          <p:nvPr>
            <p:ph idx="1"/>
          </p:nvPr>
        </p:nvSpPr>
        <p:spPr>
          <a:xfrm>
            <a:off x="1895365" y="919820"/>
            <a:ext cx="8458200" cy="4902200"/>
          </a:xfrm>
        </p:spPr>
        <p:txBody>
          <a:bodyPr/>
          <a:lstStyle/>
          <a:p>
            <a:pPr eaLnBrk="1" hangingPunct="1">
              <a:lnSpc>
                <a:spcPct val="140000"/>
              </a:lnSpc>
              <a:spcBef>
                <a:spcPct val="0"/>
              </a:spcBef>
            </a:pPr>
            <a:r>
              <a:rPr lang="en-US" altLang="ko-KR" b="1" dirty="0" smtClean="0"/>
              <a:t>SQL </a:t>
            </a:r>
            <a:r>
              <a:rPr lang="ko-KR" altLang="en-US" b="1" dirty="0" smtClean="0"/>
              <a:t>개요</a:t>
            </a:r>
            <a:r>
              <a:rPr lang="en-US" altLang="ko-KR" b="1" dirty="0" smtClean="0"/>
              <a:t>(</a:t>
            </a:r>
            <a:r>
              <a:rPr lang="ko-KR" altLang="en-US" b="1" dirty="0" smtClean="0"/>
              <a:t>계속</a:t>
            </a:r>
            <a:r>
              <a:rPr lang="en-US" altLang="ko-KR" b="1" dirty="0" smtClean="0"/>
              <a:t>)</a:t>
            </a:r>
          </a:p>
          <a:p>
            <a:pPr lvl="1" algn="just" eaLnBrk="1" hangingPunct="1">
              <a:lnSpc>
                <a:spcPct val="140000"/>
              </a:lnSpc>
              <a:spcBef>
                <a:spcPct val="0"/>
              </a:spcBef>
              <a:buFont typeface="Wingdings" pitchFamily="2" charset="2"/>
              <a:buChar char="ü"/>
            </a:pPr>
            <a:r>
              <a:rPr lang="ko-KR" altLang="en-US" b="1" dirty="0" smtClean="0"/>
              <a:t>관계 </a:t>
            </a:r>
            <a:r>
              <a:rPr lang="en-US" altLang="ko-KR" b="1" dirty="0" smtClean="0"/>
              <a:t>DBMS</a:t>
            </a:r>
            <a:r>
              <a:rPr lang="ko-KR" altLang="en-US" b="1" dirty="0" smtClean="0"/>
              <a:t>는 사용자가 입력한 </a:t>
            </a:r>
            <a:r>
              <a:rPr lang="en-US" altLang="ko-KR" b="1" dirty="0" smtClean="0"/>
              <a:t>SQL</a:t>
            </a:r>
            <a:r>
              <a:rPr lang="ko-KR" altLang="en-US" b="1" dirty="0" smtClean="0"/>
              <a:t>문을 번역하여 사용자가 요구한 데이터를 찾는데 필요한 모든 과정을 담당</a:t>
            </a:r>
            <a:endParaRPr lang="en-US" altLang="ko-KR" b="1" dirty="0" smtClean="0"/>
          </a:p>
          <a:p>
            <a:pPr lvl="2" algn="just">
              <a:lnSpc>
                <a:spcPct val="14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ko-KR" altLang="en-US" b="1" dirty="0" smtClean="0"/>
              <a:t>타 모델의 </a:t>
            </a:r>
            <a:r>
              <a:rPr lang="en-US" altLang="ko-KR" b="1" dirty="0" smtClean="0"/>
              <a:t>DBMS</a:t>
            </a:r>
            <a:r>
              <a:rPr lang="ko-KR" altLang="en-US" b="1" dirty="0" smtClean="0"/>
              <a:t>나 파일시스템에 비해 프로그래밍 노력이 적게 필요</a:t>
            </a:r>
          </a:p>
          <a:p>
            <a:pPr lvl="1" algn="just" eaLnBrk="1" hangingPunct="1">
              <a:lnSpc>
                <a:spcPct val="140000"/>
              </a:lnSpc>
              <a:spcBef>
                <a:spcPct val="0"/>
              </a:spcBef>
              <a:buFont typeface="Wingdings" pitchFamily="2" charset="2"/>
              <a:buChar char="ü"/>
            </a:pPr>
            <a:r>
              <a:rPr lang="ko-KR" altLang="en-US" b="1" dirty="0" smtClean="0"/>
              <a:t>두 가지 인터페이스 </a:t>
            </a:r>
          </a:p>
          <a:p>
            <a:pPr lvl="2" algn="just" eaLnBrk="1" hangingPunct="1">
              <a:lnSpc>
                <a:spcPct val="140000"/>
              </a:lnSpc>
              <a:spcBef>
                <a:spcPct val="0"/>
              </a:spcBef>
              <a:buFont typeface="Wingdings" pitchFamily="2" charset="2"/>
              <a:buChar char="§"/>
            </a:pPr>
            <a:r>
              <a:rPr lang="ko-KR" altLang="en-US" b="1" dirty="0" smtClean="0"/>
              <a:t>대화식 </a:t>
            </a:r>
            <a:r>
              <a:rPr lang="en-US" altLang="ko-KR" b="1" dirty="0" smtClean="0"/>
              <a:t>SQL(interactive SQL)</a:t>
            </a:r>
          </a:p>
          <a:p>
            <a:pPr lvl="2" algn="just" eaLnBrk="1" hangingPunct="1">
              <a:lnSpc>
                <a:spcPct val="140000"/>
              </a:lnSpc>
              <a:spcBef>
                <a:spcPct val="0"/>
              </a:spcBef>
              <a:buFont typeface="Wingdings" pitchFamily="2" charset="2"/>
              <a:buChar char="§"/>
            </a:pPr>
            <a:r>
              <a:rPr lang="ko-KR" altLang="en-US" b="1" dirty="0" smtClean="0"/>
              <a:t>내포된 </a:t>
            </a:r>
            <a:r>
              <a:rPr lang="en-US" altLang="ko-KR" b="1" dirty="0" smtClean="0"/>
              <a:t>SQL(embedded SQL)</a:t>
            </a:r>
          </a:p>
        </p:txBody>
      </p:sp>
      <p:sp>
        <p:nvSpPr>
          <p:cNvPr id="5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4장. 관계 대수와 SQL</a:t>
            </a:r>
          </a:p>
        </p:txBody>
      </p:sp>
      <p:sp>
        <p:nvSpPr>
          <p:cNvPr id="4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8D4D9B-1930-4356-8EF1-81F4270D5AFE}" type="slidenum">
              <a:rPr lang="en-US" altLang="ko-KR"/>
              <a:pPr>
                <a:defRPr/>
              </a:pPr>
              <a:t>7</a:t>
            </a:fld>
            <a:endParaRPr lang="en-US" altLang="ko-KR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4장. 관계 대수와 SQL</a:t>
            </a:r>
          </a:p>
        </p:txBody>
      </p:sp>
      <p:sp>
        <p:nvSpPr>
          <p:cNvPr id="4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A04D67E-B692-4D5E-A37D-CCFCBF9A486D}" type="slidenum">
              <a:rPr lang="en-US" altLang="ko-KR"/>
              <a:pPr>
                <a:defRPr/>
              </a:pPr>
              <a:t>70</a:t>
            </a:fld>
            <a:endParaRPr lang="en-US" altLang="ko-KR"/>
          </a:p>
        </p:txBody>
      </p:sp>
      <p:pic>
        <p:nvPicPr>
          <p:cNvPr id="11162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5336" y="353928"/>
            <a:ext cx="7024499" cy="27914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9428" y="3168365"/>
            <a:ext cx="6626509" cy="3505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8" name="Rectangle 2"/>
          <p:cNvSpPr>
            <a:spLocks noGrp="1" noChangeArrowheads="1"/>
          </p:cNvSpPr>
          <p:nvPr>
            <p:ph idx="1"/>
          </p:nvPr>
        </p:nvSpPr>
        <p:spPr>
          <a:xfrm>
            <a:off x="1879600" y="300943"/>
            <a:ext cx="8458200" cy="4902200"/>
          </a:xfrm>
        </p:spPr>
        <p:txBody>
          <a:bodyPr/>
          <a:lstStyle/>
          <a:p>
            <a:pPr eaLnBrk="1" hangingPunct="1">
              <a:lnSpc>
                <a:spcPct val="14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ko-KR" altLang="en-US" b="1" dirty="0" smtClean="0"/>
              <a:t>여러 </a:t>
            </a:r>
            <a:r>
              <a:rPr lang="ko-KR" altLang="en-US" b="1" dirty="0" err="1" smtClean="0"/>
              <a:t>애트리뷰트들로</a:t>
            </a:r>
            <a:r>
              <a:rPr lang="ko-KR" altLang="en-US" b="1" dirty="0" smtClean="0"/>
              <a:t> 이루어진 </a:t>
            </a:r>
            <a:r>
              <a:rPr lang="ko-KR" altLang="en-US" b="1" dirty="0" err="1" smtClean="0"/>
              <a:t>릴레이션이</a:t>
            </a:r>
            <a:r>
              <a:rPr lang="ko-KR" altLang="en-US" b="1" dirty="0" smtClean="0"/>
              <a:t> 반환되는 경우</a:t>
            </a:r>
          </a:p>
          <a:p>
            <a:pPr lvl="1" algn="just" eaLnBrk="1" hangingPunct="1">
              <a:lnSpc>
                <a:spcPct val="140000"/>
              </a:lnSpc>
              <a:spcBef>
                <a:spcPct val="0"/>
              </a:spcBef>
              <a:buFont typeface="Wingdings" pitchFamily="2" charset="2"/>
              <a:buChar char="ü"/>
            </a:pPr>
            <a:r>
              <a:rPr lang="ko-KR" altLang="en-US" b="1" dirty="0" smtClean="0"/>
              <a:t>중첩 질의의 결과로 여러 </a:t>
            </a:r>
            <a:r>
              <a:rPr lang="ko-KR" altLang="en-US" b="1" dirty="0" err="1" smtClean="0"/>
              <a:t>애트리뷰트들로</a:t>
            </a:r>
            <a:r>
              <a:rPr lang="ko-KR" altLang="en-US" b="1" dirty="0" smtClean="0"/>
              <a:t> 이루어진 </a:t>
            </a:r>
            <a:r>
              <a:rPr lang="ko-KR" altLang="en-US" b="1" dirty="0" err="1" smtClean="0"/>
              <a:t>릴레이션이</a:t>
            </a:r>
            <a:r>
              <a:rPr lang="ko-KR" altLang="en-US" b="1" dirty="0" smtClean="0"/>
              <a:t> 반환되는 경우에는 </a:t>
            </a:r>
            <a:r>
              <a:rPr lang="en-US" altLang="ko-KR" b="1" dirty="0" smtClean="0"/>
              <a:t>EXISTS </a:t>
            </a:r>
            <a:r>
              <a:rPr lang="ko-KR" altLang="en-US" b="1" dirty="0" smtClean="0"/>
              <a:t>연산자를 사용하여 중첩 질의의 결과가 빈 </a:t>
            </a:r>
            <a:r>
              <a:rPr lang="ko-KR" altLang="en-US" b="1" dirty="0" err="1" smtClean="0"/>
              <a:t>릴레이션인지</a:t>
            </a:r>
            <a:r>
              <a:rPr lang="ko-KR" altLang="en-US" b="1" dirty="0" smtClean="0"/>
              <a:t> 여부를 검사함</a:t>
            </a:r>
          </a:p>
          <a:p>
            <a:pPr lvl="1" algn="just" eaLnBrk="1" hangingPunct="1">
              <a:lnSpc>
                <a:spcPct val="140000"/>
              </a:lnSpc>
              <a:spcBef>
                <a:spcPct val="0"/>
              </a:spcBef>
              <a:buFont typeface="Wingdings" pitchFamily="2" charset="2"/>
              <a:buChar char="ü"/>
            </a:pPr>
            <a:r>
              <a:rPr lang="ko-KR" altLang="en-US" b="1" dirty="0" smtClean="0"/>
              <a:t>중첩 질의의 결과가 빈 </a:t>
            </a:r>
            <a:r>
              <a:rPr lang="ko-KR" altLang="en-US" b="1" dirty="0" err="1" smtClean="0"/>
              <a:t>릴레이션이</a:t>
            </a:r>
            <a:r>
              <a:rPr lang="ko-KR" altLang="en-US" b="1" dirty="0" smtClean="0"/>
              <a:t> 아니면 참이 되고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그렇지 않으면 거짓</a:t>
            </a:r>
          </a:p>
          <a:p>
            <a:pPr lvl="1" algn="just" eaLnBrk="1" hangingPunct="1">
              <a:lnSpc>
                <a:spcPct val="140000"/>
              </a:lnSpc>
              <a:spcBef>
                <a:spcPct val="0"/>
              </a:spcBef>
              <a:buFont typeface="Wingdings" pitchFamily="2" charset="2"/>
              <a:buNone/>
            </a:pPr>
            <a:endParaRPr lang="en-US" altLang="ko-KR" b="1" dirty="0" smtClean="0"/>
          </a:p>
        </p:txBody>
      </p:sp>
      <p:sp>
        <p:nvSpPr>
          <p:cNvPr id="5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4장. 관계 대수와 SQL</a:t>
            </a:r>
          </a:p>
        </p:txBody>
      </p:sp>
      <p:sp>
        <p:nvSpPr>
          <p:cNvPr id="4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55FFE6F-BDAB-4982-91E0-6DDD707683E4}" type="slidenum">
              <a:rPr lang="en-US" altLang="ko-KR"/>
              <a:pPr>
                <a:defRPr/>
              </a:pPr>
              <a:t>71</a:t>
            </a:fld>
            <a:endParaRPr lang="en-US" altLang="ko-KR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496" y="3108779"/>
            <a:ext cx="7289800" cy="2709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1197" y="3356882"/>
            <a:ext cx="1377951" cy="184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4281" y="3577885"/>
            <a:ext cx="5381625" cy="17716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6" name="Rectangle 2"/>
          <p:cNvSpPr>
            <a:spLocks noGrp="1" noChangeArrowheads="1"/>
          </p:cNvSpPr>
          <p:nvPr>
            <p:ph idx="1"/>
          </p:nvPr>
        </p:nvSpPr>
        <p:spPr>
          <a:xfrm>
            <a:off x="1838657" y="557213"/>
            <a:ext cx="8458200" cy="4902200"/>
          </a:xfrm>
        </p:spPr>
        <p:txBody>
          <a:bodyPr/>
          <a:lstStyle/>
          <a:p>
            <a:pPr eaLnBrk="1" hangingPunct="1">
              <a:lnSpc>
                <a:spcPct val="14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ko-KR" sz="2000" b="1" dirty="0"/>
              <a:t> </a:t>
            </a:r>
            <a:r>
              <a:rPr lang="ko-KR" altLang="en-US" b="1" dirty="0" smtClean="0">
                <a:solidFill>
                  <a:srgbClr val="FF3300"/>
                </a:solidFill>
              </a:rPr>
              <a:t>상관 중첩 질의</a:t>
            </a:r>
            <a:r>
              <a:rPr lang="en-US" altLang="ko-KR" b="1" dirty="0" smtClean="0"/>
              <a:t>(correlated nested query)</a:t>
            </a:r>
          </a:p>
          <a:p>
            <a:pPr lvl="1" algn="just" eaLnBrk="1" hangingPunct="1">
              <a:lnSpc>
                <a:spcPct val="140000"/>
              </a:lnSpc>
              <a:spcBef>
                <a:spcPct val="0"/>
              </a:spcBef>
              <a:buFont typeface="Wingdings" pitchFamily="2" charset="2"/>
              <a:buChar char="ü"/>
            </a:pPr>
            <a:r>
              <a:rPr lang="ko-KR" altLang="en-US" b="1" dirty="0" smtClean="0"/>
              <a:t>중첩 질의의 </a:t>
            </a:r>
            <a:r>
              <a:rPr lang="en-US" altLang="ko-KR" b="1" dirty="0" smtClean="0"/>
              <a:t>WHERE</a:t>
            </a:r>
            <a:r>
              <a:rPr lang="ko-KR" altLang="en-US" b="1" dirty="0" smtClean="0"/>
              <a:t>절에 있는 </a:t>
            </a:r>
            <a:r>
              <a:rPr lang="ko-KR" altLang="en-US" b="1" dirty="0" err="1" smtClean="0"/>
              <a:t>프레디키트에서</a:t>
            </a:r>
            <a:r>
              <a:rPr lang="ko-KR" altLang="en-US" b="1" dirty="0" smtClean="0"/>
              <a:t> 외부 질의에 선언된 </a:t>
            </a:r>
            <a:r>
              <a:rPr lang="ko-KR" altLang="en-US" b="1" dirty="0" err="1" smtClean="0"/>
              <a:t>릴레이션의</a:t>
            </a:r>
            <a:r>
              <a:rPr lang="ko-KR" altLang="en-US" b="1" dirty="0" smtClean="0"/>
              <a:t> 일부 </a:t>
            </a:r>
            <a:r>
              <a:rPr lang="ko-KR" altLang="en-US" b="1" dirty="0" err="1" smtClean="0"/>
              <a:t>애트리뷰트를</a:t>
            </a:r>
            <a:r>
              <a:rPr lang="ko-KR" altLang="en-US" b="1" dirty="0" smtClean="0"/>
              <a:t> 참조하는 질의</a:t>
            </a:r>
          </a:p>
          <a:p>
            <a:pPr lvl="1" algn="just" eaLnBrk="1" hangingPunct="1">
              <a:lnSpc>
                <a:spcPct val="140000"/>
              </a:lnSpc>
              <a:spcBef>
                <a:spcPct val="0"/>
              </a:spcBef>
              <a:buFont typeface="Wingdings" pitchFamily="2" charset="2"/>
              <a:buChar char="ü"/>
            </a:pPr>
            <a:r>
              <a:rPr lang="ko-KR" altLang="en-US" b="1" dirty="0" smtClean="0"/>
              <a:t>중첩 질의의 수행 결과가 단일 값이든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하나 이상의 </a:t>
            </a:r>
            <a:r>
              <a:rPr lang="ko-KR" altLang="en-US" b="1" dirty="0" err="1" smtClean="0"/>
              <a:t>애트리뷰트로</a:t>
            </a:r>
            <a:r>
              <a:rPr lang="ko-KR" altLang="en-US" b="1" dirty="0" smtClean="0"/>
              <a:t> 이루어진 </a:t>
            </a:r>
            <a:r>
              <a:rPr lang="ko-KR" altLang="en-US" b="1" dirty="0" err="1" smtClean="0"/>
              <a:t>릴레이션이든</a:t>
            </a:r>
            <a:r>
              <a:rPr lang="ko-KR" altLang="en-US" b="1" dirty="0" smtClean="0"/>
              <a:t> 외부 질의로 한 번만 결과를 반환하면 상관 중첩 질의가 아님</a:t>
            </a:r>
          </a:p>
          <a:p>
            <a:pPr lvl="1" algn="just" eaLnBrk="1" hangingPunct="1">
              <a:lnSpc>
                <a:spcPct val="140000"/>
              </a:lnSpc>
              <a:spcBef>
                <a:spcPct val="0"/>
              </a:spcBef>
              <a:buFont typeface="Wingdings" pitchFamily="2" charset="2"/>
              <a:buChar char="ü"/>
            </a:pPr>
            <a:r>
              <a:rPr lang="ko-KR" altLang="en-US" b="1" dirty="0" smtClean="0"/>
              <a:t>상관 중첩 질의에서는 외부 질의를 만족하는 각 </a:t>
            </a:r>
            <a:r>
              <a:rPr lang="ko-KR" altLang="en-US" b="1" dirty="0" err="1" smtClean="0"/>
              <a:t>투플이</a:t>
            </a:r>
            <a:r>
              <a:rPr lang="ko-KR" altLang="en-US" b="1" dirty="0" smtClean="0"/>
              <a:t> 구해진 후에 중첩 질의가 수행되므로 상관 중첩 질의는 외부 질의를 만족하는 </a:t>
            </a:r>
            <a:r>
              <a:rPr lang="ko-KR" altLang="en-US" b="1" dirty="0" err="1" smtClean="0"/>
              <a:t>투플</a:t>
            </a:r>
            <a:r>
              <a:rPr lang="ko-KR" altLang="en-US" b="1" dirty="0" smtClean="0"/>
              <a:t> 수만큼 여러 번 수행될 수 있음</a:t>
            </a:r>
          </a:p>
          <a:p>
            <a:pPr lvl="1" algn="just" eaLnBrk="1" hangingPunct="1">
              <a:lnSpc>
                <a:spcPct val="140000"/>
              </a:lnSpc>
              <a:spcBef>
                <a:spcPct val="0"/>
              </a:spcBef>
              <a:buFont typeface="Wingdings" pitchFamily="2" charset="2"/>
              <a:buNone/>
            </a:pPr>
            <a:endParaRPr lang="en-US" altLang="ko-KR" b="1" dirty="0" smtClean="0"/>
          </a:p>
        </p:txBody>
      </p:sp>
      <p:sp>
        <p:nvSpPr>
          <p:cNvPr id="5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4장. 관계 대수와 SQL</a:t>
            </a:r>
          </a:p>
        </p:txBody>
      </p:sp>
      <p:sp>
        <p:nvSpPr>
          <p:cNvPr id="4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6EA429-A96A-49AA-90F0-11140EE23F0D}" type="slidenum">
              <a:rPr lang="en-US" altLang="ko-KR"/>
              <a:pPr>
                <a:defRPr/>
              </a:pPr>
              <a:t>72</a:t>
            </a:fld>
            <a:endParaRPr lang="en-US" altLang="ko-KR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4장. 관계 대수와 SQL</a:t>
            </a:r>
          </a:p>
        </p:txBody>
      </p:sp>
      <p:sp>
        <p:nvSpPr>
          <p:cNvPr id="6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3C2DEA7-D049-444C-A70C-581992C08766}" type="slidenum">
              <a:rPr lang="en-US" altLang="ko-KR"/>
              <a:pPr>
                <a:defRPr/>
              </a:pPr>
              <a:t>73</a:t>
            </a:fld>
            <a:endParaRPr lang="en-US" altLang="ko-KR"/>
          </a:p>
        </p:txBody>
      </p:sp>
      <p:pic>
        <p:nvPicPr>
          <p:cNvPr id="11674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3001" y="634698"/>
            <a:ext cx="7488239" cy="1035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674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2051" y="1647526"/>
            <a:ext cx="7467600" cy="1719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674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9114" y="3630311"/>
            <a:ext cx="3554412" cy="158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성이 </a:t>
            </a:r>
            <a:r>
              <a:rPr lang="en-US" altLang="ko-KR" dirty="0" smtClean="0"/>
              <a:t>‘</a:t>
            </a:r>
            <a:r>
              <a:rPr lang="ko-KR" altLang="en-US" dirty="0" smtClean="0"/>
              <a:t>김</a:t>
            </a:r>
            <a:r>
              <a:rPr lang="en-US" altLang="ko-KR" dirty="0" smtClean="0"/>
              <a:t>’</a:t>
            </a:r>
            <a:r>
              <a:rPr lang="ko-KR" altLang="en-US" dirty="0" smtClean="0"/>
              <a:t>씨인 직원들의 월급보다 많은 월급을 받는 직원의 이름과 직급</a:t>
            </a:r>
            <a:r>
              <a:rPr lang="en-US" altLang="ko-KR" dirty="0" smtClean="0"/>
              <a:t>, </a:t>
            </a:r>
            <a:r>
              <a:rPr lang="ko-KR" altLang="en-US" dirty="0" smtClean="0"/>
              <a:t>월급을 검색하라</a:t>
            </a:r>
            <a:r>
              <a:rPr lang="en-US" altLang="ko-KR" dirty="0" smtClean="0"/>
              <a:t>(</a:t>
            </a:r>
            <a:r>
              <a:rPr lang="ko-KR" altLang="en-US" dirty="0" smtClean="0"/>
              <a:t>모두 만족</a:t>
            </a:r>
            <a:r>
              <a:rPr lang="en-US" altLang="ko-KR" dirty="0" smtClean="0"/>
              <a:t>)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/>
              <a:t>성이 </a:t>
            </a:r>
            <a:r>
              <a:rPr lang="en-US" altLang="ko-KR" dirty="0"/>
              <a:t>‘</a:t>
            </a:r>
            <a:r>
              <a:rPr lang="ko-KR" altLang="en-US" dirty="0"/>
              <a:t>김</a:t>
            </a:r>
            <a:r>
              <a:rPr lang="en-US" altLang="ko-KR" dirty="0"/>
              <a:t>’</a:t>
            </a:r>
            <a:r>
              <a:rPr lang="ko-KR" altLang="en-US" dirty="0"/>
              <a:t>씨인 직원들의 월급보다 많은 월급을 받는 직원의 이름과 월급을 검색하라</a:t>
            </a:r>
            <a:r>
              <a:rPr lang="en-US" altLang="ko-KR" dirty="0" smtClean="0"/>
              <a:t>.(</a:t>
            </a:r>
            <a:r>
              <a:rPr lang="ko-KR" altLang="en-US" dirty="0"/>
              <a:t>하나라도 </a:t>
            </a:r>
            <a:r>
              <a:rPr lang="ko-KR" altLang="en-US" dirty="0" smtClean="0"/>
              <a:t>만족하면</a:t>
            </a:r>
            <a:r>
              <a:rPr lang="en-US" altLang="ko-KR" dirty="0" smtClean="0"/>
              <a:t>)</a:t>
            </a:r>
            <a:endParaRPr lang="ko-KR" altLang="en-US" dirty="0"/>
          </a:p>
          <a:p>
            <a:endParaRPr lang="en-US" altLang="ko-KR" dirty="0" smtClean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4장. 관계 대수와 SQL</a:t>
            </a: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847961E-B4B3-4301-9757-92DDAE5BEE2D}" type="slidenum">
              <a:rPr lang="en-US" altLang="ko-KR" smtClean="0"/>
              <a:pPr>
                <a:defRPr/>
              </a:pPr>
              <a:t>74</a:t>
            </a:fld>
            <a:endParaRPr lang="en-US" altLang="ko-KR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8237" y="1662517"/>
            <a:ext cx="5772151" cy="12573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5794" y="1575244"/>
            <a:ext cx="2555116" cy="143185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3292" y="4460492"/>
            <a:ext cx="5886451" cy="1219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5793" y="4460492"/>
            <a:ext cx="2555116" cy="160923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0777149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4" name="Rectangle 2"/>
          <p:cNvSpPr>
            <a:spLocks noGrp="1" noChangeArrowheads="1"/>
          </p:cNvSpPr>
          <p:nvPr>
            <p:ph idx="1"/>
          </p:nvPr>
        </p:nvSpPr>
        <p:spPr>
          <a:xfrm>
            <a:off x="1879600" y="1471613"/>
            <a:ext cx="8458200" cy="4902200"/>
          </a:xfrm>
        </p:spPr>
        <p:txBody>
          <a:bodyPr/>
          <a:lstStyle/>
          <a:p>
            <a:pPr eaLnBrk="1" hangingPunct="1">
              <a:lnSpc>
                <a:spcPct val="140000"/>
              </a:lnSpc>
              <a:spcBef>
                <a:spcPct val="0"/>
              </a:spcBef>
            </a:pPr>
            <a:r>
              <a:rPr lang="en-US" altLang="ko-KR" b="1" dirty="0" smtClean="0"/>
              <a:t>INSERT</a:t>
            </a:r>
            <a:r>
              <a:rPr lang="ko-KR" altLang="en-US" b="1" dirty="0" smtClean="0"/>
              <a:t>문</a:t>
            </a:r>
          </a:p>
          <a:p>
            <a:pPr lvl="1" algn="just" eaLnBrk="1" hangingPunct="1">
              <a:lnSpc>
                <a:spcPct val="140000"/>
              </a:lnSpc>
              <a:spcBef>
                <a:spcPct val="0"/>
              </a:spcBef>
              <a:buFont typeface="Wingdings" pitchFamily="2" charset="2"/>
              <a:buChar char="ü"/>
            </a:pPr>
            <a:r>
              <a:rPr lang="ko-KR" altLang="en-US" b="1" dirty="0" smtClean="0"/>
              <a:t>기존의 </a:t>
            </a:r>
            <a:r>
              <a:rPr lang="ko-KR" altLang="en-US" b="1" dirty="0" err="1" smtClean="0"/>
              <a:t>릴레이션에</a:t>
            </a:r>
            <a:r>
              <a:rPr lang="ko-KR" altLang="en-US" b="1" dirty="0" smtClean="0"/>
              <a:t> </a:t>
            </a:r>
            <a:r>
              <a:rPr lang="ko-KR" altLang="en-US" b="1" dirty="0" err="1" smtClean="0"/>
              <a:t>투플</a:t>
            </a:r>
            <a:r>
              <a:rPr lang="ko-KR" altLang="en-US" b="1" dirty="0" smtClean="0"/>
              <a:t> 삽입</a:t>
            </a:r>
          </a:p>
          <a:p>
            <a:pPr lvl="1" algn="just" eaLnBrk="1" hangingPunct="1">
              <a:lnSpc>
                <a:spcPct val="140000"/>
              </a:lnSpc>
              <a:spcBef>
                <a:spcPct val="0"/>
              </a:spcBef>
              <a:buFont typeface="Wingdings" pitchFamily="2" charset="2"/>
              <a:buChar char="ü"/>
            </a:pPr>
            <a:r>
              <a:rPr lang="ko-KR" altLang="en-US" b="1" dirty="0" err="1" smtClean="0"/>
              <a:t>외래키에</a:t>
            </a:r>
            <a:r>
              <a:rPr lang="ko-KR" altLang="en-US" b="1" dirty="0" smtClean="0"/>
              <a:t> 값이 삽입되는 경우에는 참조 </a:t>
            </a:r>
            <a:r>
              <a:rPr lang="ko-KR" altLang="en-US" b="1" dirty="0" err="1" smtClean="0"/>
              <a:t>무결성</a:t>
            </a:r>
            <a:r>
              <a:rPr lang="ko-KR" altLang="en-US" b="1" dirty="0" smtClean="0"/>
              <a:t> 제약조건을 위배할 수 있음으로 유의</a:t>
            </a:r>
          </a:p>
          <a:p>
            <a:pPr lvl="1" algn="just" eaLnBrk="1" hangingPunct="1">
              <a:lnSpc>
                <a:spcPct val="140000"/>
              </a:lnSpc>
              <a:spcBef>
                <a:spcPct val="0"/>
              </a:spcBef>
              <a:buFont typeface="Wingdings" pitchFamily="2" charset="2"/>
              <a:buChar char="ü"/>
            </a:pPr>
            <a:r>
              <a:rPr lang="ko-KR" altLang="en-US" b="1" dirty="0" err="1" smtClean="0"/>
              <a:t>릴레이션에</a:t>
            </a:r>
            <a:r>
              <a:rPr lang="ko-KR" altLang="en-US" b="1" dirty="0" smtClean="0"/>
              <a:t> 한 번에 한 </a:t>
            </a:r>
            <a:r>
              <a:rPr lang="ko-KR" altLang="en-US" b="1" dirty="0" err="1" smtClean="0"/>
              <a:t>투플씩</a:t>
            </a:r>
            <a:r>
              <a:rPr lang="ko-KR" altLang="en-US" b="1" dirty="0" smtClean="0"/>
              <a:t> 삽입하는 것과 한 번에 여러 개의 </a:t>
            </a:r>
            <a:r>
              <a:rPr lang="ko-KR" altLang="en-US" b="1" dirty="0" err="1" smtClean="0"/>
              <a:t>투플들을</a:t>
            </a:r>
            <a:r>
              <a:rPr lang="ko-KR" altLang="en-US" b="1" dirty="0" smtClean="0"/>
              <a:t> 삽입할 수 있는 것으로 구분</a:t>
            </a:r>
          </a:p>
          <a:p>
            <a:pPr lvl="1" algn="just" eaLnBrk="1" hangingPunct="1">
              <a:lnSpc>
                <a:spcPct val="140000"/>
              </a:lnSpc>
              <a:spcBef>
                <a:spcPct val="0"/>
              </a:spcBef>
              <a:buFont typeface="Wingdings" pitchFamily="2" charset="2"/>
              <a:buChar char="ü"/>
            </a:pPr>
            <a:r>
              <a:rPr lang="ko-KR" altLang="en-US" b="1" dirty="0" err="1" smtClean="0"/>
              <a:t>릴레이션에</a:t>
            </a:r>
            <a:r>
              <a:rPr lang="ko-KR" altLang="en-US" b="1" dirty="0" smtClean="0"/>
              <a:t> 한 번에 한 </a:t>
            </a:r>
            <a:r>
              <a:rPr lang="ko-KR" altLang="en-US" b="1" dirty="0" err="1" smtClean="0"/>
              <a:t>투플씩</a:t>
            </a:r>
            <a:r>
              <a:rPr lang="ko-KR" altLang="en-US" b="1" dirty="0" smtClean="0"/>
              <a:t> 삽입하는 </a:t>
            </a:r>
            <a:r>
              <a:rPr lang="en-US" altLang="ko-KR" b="1" dirty="0" smtClean="0"/>
              <a:t>INSERT</a:t>
            </a:r>
            <a:r>
              <a:rPr lang="ko-KR" altLang="en-US" b="1" dirty="0" smtClean="0"/>
              <a:t>문</a:t>
            </a:r>
          </a:p>
          <a:p>
            <a:pPr lvl="2" algn="just" eaLnBrk="1" hangingPunct="1">
              <a:lnSpc>
                <a:spcPct val="12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lang="ko-KR" altLang="en-US" b="1" dirty="0">
                <a:latin typeface="Courier New" pitchFamily="49" charset="0"/>
                <a:ea typeface="신명조" charset="-127"/>
              </a:rPr>
              <a:t>	</a:t>
            </a:r>
            <a:endParaRPr lang="en-US" altLang="ko-KR" dirty="0">
              <a:latin typeface="Courier New" pitchFamily="49" charset="0"/>
              <a:ea typeface="신명조" charset="-127"/>
            </a:endParaRPr>
          </a:p>
        </p:txBody>
      </p:sp>
      <p:sp>
        <p:nvSpPr>
          <p:cNvPr id="5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4장. 관계 대수와 SQL</a:t>
            </a:r>
          </a:p>
        </p:txBody>
      </p:sp>
      <p:sp>
        <p:nvSpPr>
          <p:cNvPr id="4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4A9B51F-03B9-4A44-A28D-503B1C9CF246}" type="slidenum">
              <a:rPr lang="en-US" altLang="ko-KR"/>
              <a:pPr>
                <a:defRPr/>
              </a:pPr>
              <a:t>75</a:t>
            </a:fld>
            <a:endParaRPr lang="en-US" altLang="ko-KR"/>
          </a:p>
        </p:txBody>
      </p:sp>
      <p:sp>
        <p:nvSpPr>
          <p:cNvPr id="117765" name="Rectangle 3"/>
          <p:cNvSpPr>
            <a:spLocks noChangeArrowheads="1"/>
          </p:cNvSpPr>
          <p:nvPr/>
        </p:nvSpPr>
        <p:spPr bwMode="auto">
          <a:xfrm>
            <a:off x="2384426" y="396920"/>
            <a:ext cx="7462839" cy="72548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lIns="92075" tIns="46038" rIns="92075" bIns="46038" anchor="ctr"/>
          <a:lstStyle>
            <a:lvl1pPr eaLnBrk="0" hangingPunct="0"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5pPr>
            <a:lvl6pPr marL="2514600" indent="-2286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6pPr>
            <a:lvl7pPr marL="2971800" indent="-2286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7pPr>
            <a:lvl8pPr marL="3429000" indent="-2286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8pPr>
            <a:lvl9pPr marL="3886200" indent="-2286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9pPr>
          </a:lstStyle>
          <a:p>
            <a:pPr algn="ctr" eaLnBrk="1" latinLnBrk="1" hangingPunct="1">
              <a:lnSpc>
                <a:spcPct val="100000"/>
              </a:lnSpc>
            </a:pPr>
            <a:r>
              <a:rPr lang="en-US" altLang="ko-KR" sz="3000" b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4.5 INSERT, DELETE, UPDATE</a:t>
            </a:r>
            <a:r>
              <a:rPr lang="ko-KR" altLang="en-US" sz="3000" b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문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116971" y="4776719"/>
            <a:ext cx="5916876" cy="75713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marL="0" lvl="2" algn="just">
              <a:lnSpc>
                <a:spcPct val="120000"/>
              </a:lnSpc>
            </a:pPr>
            <a:r>
              <a:rPr lang="en-US" altLang="ko-KR" b="1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INSERT</a:t>
            </a:r>
            <a:r>
              <a:rPr lang="en-US" altLang="ko-KR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 smtClean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en-US" altLang="ko-KR" b="1" dirty="0" smtClean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INTO</a:t>
            </a:r>
            <a:r>
              <a:rPr lang="en-US" altLang="ko-KR" dirty="0" smtClean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 err="1" smtClean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릴레이션</a:t>
            </a:r>
            <a:r>
              <a:rPr lang="en-US" altLang="ko-KR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dirty="0" err="1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애트리뷰트</a:t>
            </a:r>
            <a:r>
              <a:rPr lang="en-US" altLang="ko-KR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1, ..., </a:t>
            </a:r>
            <a:r>
              <a:rPr lang="ko-KR" altLang="en-US" dirty="0" err="1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애트리뷰트</a:t>
            </a:r>
            <a:r>
              <a:rPr lang="en-US" altLang="ko-KR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n)</a:t>
            </a:r>
          </a:p>
          <a:p>
            <a:pPr marL="0" lvl="2" algn="just">
              <a:lnSpc>
                <a:spcPct val="120000"/>
              </a:lnSpc>
            </a:pPr>
            <a:r>
              <a:rPr lang="en-US" altLang="ko-KR" b="1" dirty="0" smtClean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VALUES</a:t>
            </a:r>
            <a:r>
              <a:rPr lang="en-US" altLang="ko-KR" dirty="0" smtClean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값</a:t>
            </a:r>
            <a:r>
              <a:rPr lang="en-US" altLang="ko-KR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1, ..., </a:t>
            </a:r>
            <a:r>
              <a:rPr lang="ko-KR" altLang="en-US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값</a:t>
            </a:r>
            <a:r>
              <a:rPr lang="en-US" altLang="ko-KR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</a:t>
            </a:r>
            <a:r>
              <a:rPr lang="en-US" altLang="ko-KR" dirty="0" smtClean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);</a:t>
            </a:r>
            <a:endParaRPr lang="en-US" altLang="ko-KR" dirty="0">
              <a:solidFill>
                <a:schemeClr val="tx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4장. 관계 대수와 SQL</a:t>
            </a:r>
          </a:p>
        </p:txBody>
      </p:sp>
      <p:sp>
        <p:nvSpPr>
          <p:cNvPr id="4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83E9C56-D519-44D5-92E9-5CA7FF9A6524}" type="slidenum">
              <a:rPr lang="en-US" altLang="ko-KR"/>
              <a:pPr>
                <a:defRPr/>
              </a:pPr>
              <a:t>76</a:t>
            </a:fld>
            <a:endParaRPr lang="en-US" altLang="ko-KR"/>
          </a:p>
        </p:txBody>
      </p:sp>
      <p:pic>
        <p:nvPicPr>
          <p:cNvPr id="11878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9212" y="733757"/>
            <a:ext cx="7629525" cy="421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2" name="Rectangle 2"/>
          <p:cNvSpPr>
            <a:spLocks noGrp="1" noChangeArrowheads="1"/>
          </p:cNvSpPr>
          <p:nvPr>
            <p:ph idx="1"/>
          </p:nvPr>
        </p:nvSpPr>
        <p:spPr>
          <a:xfrm>
            <a:off x="1879600" y="707325"/>
            <a:ext cx="8458200" cy="4902200"/>
          </a:xfrm>
        </p:spPr>
        <p:txBody>
          <a:bodyPr/>
          <a:lstStyle/>
          <a:p>
            <a:pPr eaLnBrk="1" hangingPunct="1">
              <a:lnSpc>
                <a:spcPct val="140000"/>
              </a:lnSpc>
              <a:spcBef>
                <a:spcPct val="0"/>
              </a:spcBef>
            </a:pPr>
            <a:r>
              <a:rPr lang="en-US" altLang="ko-KR" b="1" dirty="0" smtClean="0"/>
              <a:t>INSERT</a:t>
            </a:r>
            <a:r>
              <a:rPr lang="ko-KR" altLang="en-US" b="1" dirty="0" smtClean="0"/>
              <a:t>문</a:t>
            </a:r>
            <a:r>
              <a:rPr lang="en-US" altLang="ko-KR" b="1" dirty="0"/>
              <a:t> </a:t>
            </a:r>
            <a:r>
              <a:rPr lang="en-US" altLang="ko-KR" b="1" dirty="0" smtClean="0"/>
              <a:t>: </a:t>
            </a:r>
            <a:r>
              <a:rPr lang="ko-KR" altLang="en-US" b="1" dirty="0" smtClean="0"/>
              <a:t>한 번에 여러 개의 </a:t>
            </a:r>
            <a:r>
              <a:rPr lang="ko-KR" altLang="en-US" b="1" dirty="0" err="1" smtClean="0"/>
              <a:t>투플</a:t>
            </a:r>
            <a:r>
              <a:rPr lang="ko-KR" altLang="en-US" b="1" dirty="0" smtClean="0"/>
              <a:t> 삽입</a:t>
            </a:r>
            <a:endParaRPr lang="en-US" altLang="ko-KR" b="1" dirty="0" smtClean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4장. 관계 대수와 SQL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0FCEDAE-BBC1-4A4B-9683-0D62EAC7217D}" type="slidenum">
              <a:rPr lang="en-US" altLang="ko-KR"/>
              <a:pPr>
                <a:defRPr/>
              </a:pPr>
              <a:t>77</a:t>
            </a:fld>
            <a:endParaRPr lang="en-US" altLang="ko-KR"/>
          </a:p>
        </p:txBody>
      </p:sp>
      <p:pic>
        <p:nvPicPr>
          <p:cNvPr id="11981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1101" y="2677450"/>
            <a:ext cx="7353300" cy="2546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461877" y="1501243"/>
            <a:ext cx="5916876" cy="75713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marL="0" lvl="2" algn="just">
              <a:lnSpc>
                <a:spcPct val="120000"/>
              </a:lnSpc>
            </a:pPr>
            <a:r>
              <a:rPr lang="en-US" altLang="ko-KR" b="1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INSERT</a:t>
            </a:r>
            <a:r>
              <a:rPr lang="en-US" altLang="ko-KR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 smtClean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en-US" altLang="ko-KR" b="1" dirty="0" smtClean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INTO</a:t>
            </a:r>
            <a:r>
              <a:rPr lang="en-US" altLang="ko-KR" dirty="0" smtClean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 err="1" smtClean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릴레이션</a:t>
            </a:r>
            <a:r>
              <a:rPr lang="en-US" altLang="ko-KR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dirty="0" err="1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애트리뷰트</a:t>
            </a:r>
            <a:r>
              <a:rPr lang="en-US" altLang="ko-KR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1, ..., </a:t>
            </a:r>
            <a:r>
              <a:rPr lang="ko-KR" altLang="en-US" dirty="0" err="1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애트리뷰트</a:t>
            </a:r>
            <a:r>
              <a:rPr lang="en-US" altLang="ko-KR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n)</a:t>
            </a:r>
          </a:p>
          <a:p>
            <a:pPr marL="0" lvl="2" algn="just">
              <a:lnSpc>
                <a:spcPct val="120000"/>
              </a:lnSpc>
            </a:pPr>
            <a:r>
              <a:rPr lang="en-US" altLang="ko-KR" b="1" dirty="0" smtClean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SELECT … FROM … WHERE …;</a:t>
            </a:r>
            <a:endParaRPr lang="en-US" altLang="ko-KR" b="1" dirty="0">
              <a:solidFill>
                <a:schemeClr val="tx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6" name="Rectangle 2"/>
          <p:cNvSpPr>
            <a:spLocks noGrp="1" noChangeArrowheads="1"/>
          </p:cNvSpPr>
          <p:nvPr>
            <p:ph idx="1"/>
          </p:nvPr>
        </p:nvSpPr>
        <p:spPr>
          <a:xfrm>
            <a:off x="1879600" y="475309"/>
            <a:ext cx="8458200" cy="4902200"/>
          </a:xfrm>
        </p:spPr>
        <p:txBody>
          <a:bodyPr/>
          <a:lstStyle/>
          <a:p>
            <a:pPr>
              <a:lnSpc>
                <a:spcPct val="140000"/>
              </a:lnSpc>
              <a:spcBef>
                <a:spcPct val="0"/>
              </a:spcBef>
            </a:pPr>
            <a:r>
              <a:rPr lang="en-US" altLang="ko-KR" b="1" dirty="0" smtClean="0"/>
              <a:t>DELETE</a:t>
            </a:r>
            <a:r>
              <a:rPr lang="ko-KR" altLang="en-US" b="1" dirty="0" smtClean="0"/>
              <a:t>문</a:t>
            </a:r>
          </a:p>
          <a:p>
            <a:pPr lvl="1" algn="just" eaLnBrk="1" hangingPunct="1">
              <a:lnSpc>
                <a:spcPct val="140000"/>
              </a:lnSpc>
              <a:spcBef>
                <a:spcPct val="0"/>
              </a:spcBef>
              <a:buFont typeface="Wingdings" pitchFamily="2" charset="2"/>
              <a:buChar char="ü"/>
            </a:pPr>
            <a:r>
              <a:rPr lang="ko-KR" altLang="en-US" b="1" dirty="0" smtClean="0"/>
              <a:t>삭제 연산은 한 </a:t>
            </a:r>
            <a:r>
              <a:rPr lang="ko-KR" altLang="en-US" b="1" dirty="0" err="1" smtClean="0"/>
              <a:t>릴레이션으로부터</a:t>
            </a:r>
            <a:r>
              <a:rPr lang="ko-KR" altLang="en-US" b="1" dirty="0" smtClean="0"/>
              <a:t> 한 개 이상의 </a:t>
            </a:r>
            <a:r>
              <a:rPr lang="ko-KR" altLang="en-US" b="1" dirty="0" err="1" smtClean="0"/>
              <a:t>투플들을</a:t>
            </a:r>
            <a:r>
              <a:rPr lang="ko-KR" altLang="en-US" b="1" dirty="0" smtClean="0"/>
              <a:t> 삭제</a:t>
            </a:r>
          </a:p>
          <a:p>
            <a:pPr lvl="1" algn="just" eaLnBrk="1" hangingPunct="1">
              <a:lnSpc>
                <a:spcPct val="140000"/>
              </a:lnSpc>
              <a:spcBef>
                <a:spcPct val="0"/>
              </a:spcBef>
              <a:buFont typeface="Wingdings" pitchFamily="2" charset="2"/>
              <a:buChar char="ü"/>
            </a:pPr>
            <a:r>
              <a:rPr lang="ko-KR" altLang="en-US" b="1" dirty="0" smtClean="0"/>
              <a:t>참조되는 </a:t>
            </a:r>
            <a:r>
              <a:rPr lang="ko-KR" altLang="en-US" b="1" dirty="0" err="1" smtClean="0"/>
              <a:t>릴레이션의</a:t>
            </a:r>
            <a:r>
              <a:rPr lang="ko-KR" altLang="en-US" b="1" dirty="0" smtClean="0"/>
              <a:t> 삭제 연산의 결과로 참조 </a:t>
            </a:r>
            <a:r>
              <a:rPr lang="ko-KR" altLang="en-US" b="1" dirty="0" err="1" smtClean="0"/>
              <a:t>무결성</a:t>
            </a:r>
            <a:r>
              <a:rPr lang="ko-KR" altLang="en-US" b="1" dirty="0" smtClean="0"/>
              <a:t> 제약조건이 위배될 수 있으나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참조하는 </a:t>
            </a:r>
            <a:r>
              <a:rPr lang="ko-KR" altLang="en-US" b="1" dirty="0" err="1" smtClean="0"/>
              <a:t>릴레이션에서</a:t>
            </a:r>
            <a:r>
              <a:rPr lang="ko-KR" altLang="en-US" b="1" dirty="0" smtClean="0"/>
              <a:t> </a:t>
            </a:r>
            <a:r>
              <a:rPr lang="ko-KR" altLang="en-US" b="1" dirty="0" err="1" smtClean="0"/>
              <a:t>투플을</a:t>
            </a:r>
            <a:r>
              <a:rPr lang="ko-KR" altLang="en-US" b="1" dirty="0" smtClean="0"/>
              <a:t> 삭제하면 참조 </a:t>
            </a:r>
            <a:r>
              <a:rPr lang="ko-KR" altLang="en-US" b="1" dirty="0" err="1" smtClean="0"/>
              <a:t>무결성</a:t>
            </a:r>
            <a:r>
              <a:rPr lang="ko-KR" altLang="en-US" b="1" dirty="0" smtClean="0"/>
              <a:t> 제약조건을 위배하지 않음</a:t>
            </a:r>
          </a:p>
          <a:p>
            <a:pPr lvl="1" algn="just" eaLnBrk="1" hangingPunct="1">
              <a:lnSpc>
                <a:spcPct val="140000"/>
              </a:lnSpc>
              <a:spcBef>
                <a:spcPct val="0"/>
              </a:spcBef>
              <a:buFont typeface="Wingdings" pitchFamily="2" charset="2"/>
              <a:buChar char="ü"/>
            </a:pPr>
            <a:r>
              <a:rPr lang="en-US" altLang="ko-KR" b="1" dirty="0" smtClean="0"/>
              <a:t>DELETE</a:t>
            </a:r>
            <a:r>
              <a:rPr lang="ko-KR" altLang="en-US" b="1" dirty="0" smtClean="0"/>
              <a:t>문의 구문</a:t>
            </a:r>
          </a:p>
        </p:txBody>
      </p:sp>
      <p:sp>
        <p:nvSpPr>
          <p:cNvPr id="5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4장. 관계 대수와 SQL</a:t>
            </a:r>
          </a:p>
        </p:txBody>
      </p:sp>
      <p:sp>
        <p:nvSpPr>
          <p:cNvPr id="4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728AB5F-AE4C-4D3B-A351-8222CEE8D2D2}" type="slidenum">
              <a:rPr lang="en-US" altLang="ko-KR"/>
              <a:pPr>
                <a:defRPr/>
              </a:pPr>
              <a:t>78</a:t>
            </a:fld>
            <a:endParaRPr lang="en-US" altLang="ko-KR"/>
          </a:p>
        </p:txBody>
      </p:sp>
      <p:sp>
        <p:nvSpPr>
          <p:cNvPr id="6" name="TextBox 5"/>
          <p:cNvSpPr txBox="1"/>
          <p:nvPr/>
        </p:nvSpPr>
        <p:spPr>
          <a:xfrm>
            <a:off x="2723871" y="3234501"/>
            <a:ext cx="2909001" cy="75713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marL="0" lvl="2" algn="just">
              <a:lnSpc>
                <a:spcPct val="120000"/>
              </a:lnSpc>
            </a:pPr>
            <a:r>
              <a:rPr lang="en-US" altLang="ko-KR" b="1" dirty="0" smtClean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DELETE   FROM </a:t>
            </a:r>
            <a:r>
              <a:rPr lang="ko-KR" altLang="en-US" b="1" dirty="0" err="1" smtClean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릴레이션</a:t>
            </a:r>
            <a:endParaRPr lang="en-US" altLang="ko-KR" b="1" dirty="0" smtClean="0">
              <a:solidFill>
                <a:schemeClr val="tx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lvl="2" algn="just">
              <a:lnSpc>
                <a:spcPct val="120000"/>
              </a:lnSpc>
            </a:pPr>
            <a:r>
              <a:rPr lang="en-US" altLang="ko-KR" b="1" dirty="0" smtClean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WHERE </a:t>
            </a:r>
            <a:r>
              <a:rPr lang="ko-KR" altLang="en-US" b="1" dirty="0" smtClean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조건</a:t>
            </a:r>
            <a:endParaRPr lang="en-US" altLang="ko-KR" b="1" dirty="0">
              <a:solidFill>
                <a:schemeClr val="tx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4051" y="4244179"/>
            <a:ext cx="5609240" cy="16841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4" name="Rectangle 2"/>
          <p:cNvSpPr>
            <a:spLocks noGrp="1" noChangeArrowheads="1"/>
          </p:cNvSpPr>
          <p:nvPr>
            <p:ph idx="1"/>
          </p:nvPr>
        </p:nvSpPr>
        <p:spPr>
          <a:xfrm>
            <a:off x="1879600" y="502605"/>
            <a:ext cx="8458200" cy="4902200"/>
          </a:xfrm>
        </p:spPr>
        <p:txBody>
          <a:bodyPr/>
          <a:lstStyle/>
          <a:p>
            <a:pPr>
              <a:lnSpc>
                <a:spcPct val="140000"/>
              </a:lnSpc>
              <a:spcBef>
                <a:spcPct val="0"/>
              </a:spcBef>
            </a:pPr>
            <a:r>
              <a:rPr lang="en-US" altLang="ko-KR" b="1" dirty="0" smtClean="0"/>
              <a:t>UPDATE</a:t>
            </a:r>
            <a:r>
              <a:rPr lang="ko-KR" altLang="en-US" b="1" dirty="0" smtClean="0"/>
              <a:t>문</a:t>
            </a:r>
          </a:p>
          <a:p>
            <a:pPr lvl="1" algn="just" eaLnBrk="1" hangingPunct="1">
              <a:lnSpc>
                <a:spcPct val="140000"/>
              </a:lnSpc>
              <a:spcBef>
                <a:spcPct val="0"/>
              </a:spcBef>
              <a:buFont typeface="Wingdings" pitchFamily="2" charset="2"/>
              <a:buChar char="ü"/>
            </a:pPr>
            <a:r>
              <a:rPr lang="ko-KR" altLang="en-US" b="1" dirty="0" smtClean="0"/>
              <a:t>한 </a:t>
            </a:r>
            <a:r>
              <a:rPr lang="ko-KR" altLang="en-US" b="1" dirty="0" err="1" smtClean="0"/>
              <a:t>릴레이션에</a:t>
            </a:r>
            <a:r>
              <a:rPr lang="ko-KR" altLang="en-US" b="1" dirty="0" smtClean="0"/>
              <a:t> 들어 있는 </a:t>
            </a:r>
            <a:r>
              <a:rPr lang="ko-KR" altLang="en-US" b="1" dirty="0" err="1" smtClean="0"/>
              <a:t>투플들의</a:t>
            </a:r>
            <a:r>
              <a:rPr lang="ko-KR" altLang="en-US" b="1" dirty="0" smtClean="0"/>
              <a:t> </a:t>
            </a:r>
            <a:r>
              <a:rPr lang="ko-KR" altLang="en-US" b="1" dirty="0" err="1" smtClean="0"/>
              <a:t>애트리뷰트</a:t>
            </a:r>
            <a:r>
              <a:rPr lang="ko-KR" altLang="en-US" b="1" dirty="0" smtClean="0"/>
              <a:t> 값 수정</a:t>
            </a:r>
          </a:p>
          <a:p>
            <a:pPr lvl="1" algn="just" eaLnBrk="1" hangingPunct="1">
              <a:lnSpc>
                <a:spcPct val="140000"/>
              </a:lnSpc>
              <a:spcBef>
                <a:spcPct val="0"/>
              </a:spcBef>
              <a:buFont typeface="Wingdings" pitchFamily="2" charset="2"/>
              <a:buChar char="ü"/>
            </a:pPr>
            <a:r>
              <a:rPr lang="ko-KR" altLang="en-US" b="1" dirty="0" smtClean="0"/>
              <a:t>기본 키나 외래 키에 속하는 </a:t>
            </a:r>
            <a:r>
              <a:rPr lang="ko-KR" altLang="en-US" b="1" dirty="0" err="1" smtClean="0"/>
              <a:t>애트리뷰트의</a:t>
            </a:r>
            <a:r>
              <a:rPr lang="ko-KR" altLang="en-US" b="1" dirty="0" smtClean="0"/>
              <a:t> 값이 수정되면 참조 </a:t>
            </a:r>
            <a:r>
              <a:rPr lang="ko-KR" altLang="en-US" b="1" dirty="0" err="1" smtClean="0"/>
              <a:t>무결성</a:t>
            </a:r>
            <a:r>
              <a:rPr lang="ko-KR" altLang="en-US" b="1" dirty="0" smtClean="0"/>
              <a:t> 제약조건을 위배할 수 있음</a:t>
            </a:r>
          </a:p>
          <a:p>
            <a:pPr lvl="1" algn="just" eaLnBrk="1" hangingPunct="1">
              <a:lnSpc>
                <a:spcPct val="140000"/>
              </a:lnSpc>
              <a:spcBef>
                <a:spcPct val="0"/>
              </a:spcBef>
              <a:buFont typeface="Wingdings" pitchFamily="2" charset="2"/>
              <a:buChar char="ü"/>
            </a:pPr>
            <a:r>
              <a:rPr lang="en-US" altLang="ko-KR" b="1" dirty="0" smtClean="0"/>
              <a:t>UPDATE</a:t>
            </a:r>
            <a:r>
              <a:rPr lang="ko-KR" altLang="en-US" b="1" dirty="0" smtClean="0"/>
              <a:t>문의 구문</a:t>
            </a:r>
          </a:p>
          <a:p>
            <a:pPr lvl="2" algn="just" eaLnBrk="1" hangingPunct="1">
              <a:spcBef>
                <a:spcPct val="0"/>
              </a:spcBef>
              <a:buFont typeface="Wingdings" pitchFamily="2" charset="2"/>
              <a:buNone/>
            </a:pPr>
            <a:r>
              <a:rPr lang="ko-KR" altLang="en-US" b="1" dirty="0" smtClean="0">
                <a:latin typeface="╜┼╕φ┴╢" charset="0"/>
                <a:ea typeface="신명조" charset="-127"/>
              </a:rPr>
              <a:t>	</a:t>
            </a:r>
            <a:endParaRPr lang="en-US" altLang="ko-KR" sz="2000" dirty="0">
              <a:latin typeface="Courier New" pitchFamily="49" charset="0"/>
              <a:ea typeface="신명조" charset="-127"/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4장. 관계 대수와 SQL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36E1A3E-A855-4AD7-A041-04BFBBA655B5}" type="slidenum">
              <a:rPr lang="en-US" altLang="ko-KR"/>
              <a:pPr>
                <a:defRPr/>
              </a:pPr>
              <a:t>79</a:t>
            </a:fld>
            <a:endParaRPr lang="en-US" altLang="ko-KR"/>
          </a:p>
        </p:txBody>
      </p:sp>
      <p:pic>
        <p:nvPicPr>
          <p:cNvPr id="12288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8697" y="4294570"/>
            <a:ext cx="7040563" cy="1817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750751" y="2866014"/>
            <a:ext cx="6019789" cy="10895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marL="0" lvl="2" algn="just">
              <a:lnSpc>
                <a:spcPct val="120000"/>
              </a:lnSpc>
            </a:pPr>
            <a:r>
              <a:rPr lang="en-US" altLang="ko-KR" b="1" dirty="0" smtClean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UPDATE   </a:t>
            </a:r>
            <a:r>
              <a:rPr lang="ko-KR" altLang="en-US" b="1" dirty="0" err="1" smtClean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릴레이션</a:t>
            </a:r>
            <a:endParaRPr lang="en-US" altLang="ko-KR" b="1" dirty="0" smtClean="0">
              <a:solidFill>
                <a:schemeClr val="tx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lvl="2" algn="just">
              <a:lnSpc>
                <a:spcPct val="120000"/>
              </a:lnSpc>
            </a:pPr>
            <a:r>
              <a:rPr lang="en-US" altLang="ko-KR" b="1" dirty="0" smtClean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SET  </a:t>
            </a:r>
            <a:r>
              <a:rPr lang="ko-KR" altLang="en-US" b="1" dirty="0" smtClean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속성</a:t>
            </a:r>
            <a:r>
              <a:rPr lang="en-US" altLang="ko-KR" b="1" dirty="0" smtClean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1=</a:t>
            </a:r>
            <a:r>
              <a:rPr lang="ko-KR" altLang="en-US" b="1" dirty="0" err="1" smtClean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변경값</a:t>
            </a:r>
            <a:r>
              <a:rPr lang="en-US" altLang="ko-KR" b="1" dirty="0" smtClean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1(</a:t>
            </a:r>
            <a:r>
              <a:rPr lang="ko-KR" altLang="en-US" b="1" dirty="0" smtClean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또는 식</a:t>
            </a:r>
            <a:r>
              <a:rPr lang="en-US" altLang="ko-KR" b="1" dirty="0" smtClean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), </a:t>
            </a:r>
            <a:r>
              <a:rPr lang="ko-KR" altLang="en-US" b="1" dirty="0" smtClean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속성</a:t>
            </a:r>
            <a:r>
              <a:rPr lang="en-US" altLang="ko-KR" b="1" dirty="0" smtClean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2=</a:t>
            </a:r>
            <a:r>
              <a:rPr lang="ko-KR" altLang="en-US" b="1" dirty="0" err="1" smtClean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변경값</a:t>
            </a:r>
            <a:r>
              <a:rPr lang="en-US" altLang="ko-KR" b="1" dirty="0" smtClean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2(</a:t>
            </a:r>
            <a:r>
              <a:rPr lang="ko-KR" altLang="en-US" b="1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또는 식</a:t>
            </a:r>
            <a:r>
              <a:rPr lang="en-US" altLang="ko-KR" b="1" dirty="0" smtClean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</a:p>
          <a:p>
            <a:pPr marL="0" lvl="2" algn="just">
              <a:lnSpc>
                <a:spcPct val="120000"/>
              </a:lnSpc>
            </a:pPr>
            <a:r>
              <a:rPr lang="en-US" altLang="ko-KR" b="1" dirty="0" smtClean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WHERE </a:t>
            </a:r>
            <a:r>
              <a:rPr lang="ko-KR" altLang="en-US" b="1" dirty="0" smtClean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조건</a:t>
            </a:r>
            <a:r>
              <a:rPr lang="en-US" altLang="ko-KR" b="1" dirty="0" smtClean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;</a:t>
            </a:r>
            <a:endParaRPr lang="en-US" altLang="ko-KR" b="1" dirty="0">
              <a:solidFill>
                <a:schemeClr val="tx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4장. 관계 대수와 SQL</a:t>
            </a:r>
          </a:p>
        </p:txBody>
      </p:sp>
      <p:sp>
        <p:nvSpPr>
          <p:cNvPr id="4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1A2CA20-9B5E-42B6-9481-70FB579A63FD}" type="slidenum">
              <a:rPr lang="en-US" altLang="ko-KR"/>
              <a:pPr>
                <a:defRPr/>
              </a:pPr>
              <a:t>8</a:t>
            </a:fld>
            <a:endParaRPr lang="en-US" altLang="ko-KR"/>
          </a:p>
        </p:txBody>
      </p:sp>
      <p:pic>
        <p:nvPicPr>
          <p:cNvPr id="4710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6561" y="853249"/>
            <a:ext cx="8680256" cy="5403495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4장. 관계 대수와 SQL</a:t>
            </a:r>
            <a:endParaRPr lang="en-US" altLang="ko-KR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3B36F0B-5045-41DC-AE06-3CCD8F32E4CA}" type="slidenum">
              <a:rPr lang="en-US" altLang="ko-KR" smtClean="0"/>
              <a:pPr>
                <a:defRPr/>
              </a:pPr>
              <a:t>80</a:t>
            </a:fld>
            <a:endParaRPr lang="en-US" altLang="ko-KR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2714" y="1009650"/>
            <a:ext cx="6886575" cy="483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995576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저장 프로시저</a:t>
            </a:r>
            <a:r>
              <a:rPr lang="en-US" altLang="ko-KR" dirty="0" smtClean="0"/>
              <a:t>(stored procedure)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1" dirty="0"/>
              <a:t>동작을 일괄처리하기 위한 용도로 사용</a:t>
            </a:r>
            <a:endParaRPr lang="en-US" altLang="ko-KR" b="1" dirty="0"/>
          </a:p>
          <a:p>
            <a:r>
              <a:rPr lang="ko-KR" altLang="en-US" b="1" dirty="0"/>
              <a:t>자주 사용되는 일반 쿼리를 모듈화 시켜 필요할 때마다 호출하여 사용할 수 있도록 함</a:t>
            </a:r>
            <a:endParaRPr lang="en-US" altLang="ko-KR" b="1" dirty="0"/>
          </a:p>
          <a:p>
            <a:r>
              <a:rPr lang="ko-KR" altLang="en-US" b="1" dirty="0"/>
              <a:t>저장 프로시저의 구성</a:t>
            </a:r>
            <a:endParaRPr lang="en-US" altLang="ko-KR" b="1" dirty="0"/>
          </a:p>
          <a:p>
            <a:pPr lvl="1"/>
            <a:r>
              <a:rPr lang="ko-KR" altLang="en-US" b="1" dirty="0" err="1"/>
              <a:t>선언부</a:t>
            </a:r>
            <a:r>
              <a:rPr lang="ko-KR" altLang="en-US" b="1" dirty="0"/>
              <a:t> </a:t>
            </a:r>
            <a:r>
              <a:rPr lang="en-US" altLang="ko-KR" b="1" dirty="0"/>
              <a:t>: </a:t>
            </a:r>
            <a:r>
              <a:rPr lang="ko-KR" altLang="en-US" b="1" dirty="0"/>
              <a:t>타입</a:t>
            </a:r>
            <a:r>
              <a:rPr lang="en-US" altLang="ko-KR" b="1" dirty="0"/>
              <a:t>, </a:t>
            </a:r>
            <a:r>
              <a:rPr lang="ko-KR" altLang="en-US" b="1" dirty="0"/>
              <a:t>커서</a:t>
            </a:r>
            <a:r>
              <a:rPr lang="en-US" altLang="ko-KR" b="1" dirty="0"/>
              <a:t>, </a:t>
            </a:r>
            <a:r>
              <a:rPr lang="ko-KR" altLang="en-US" b="1" dirty="0"/>
              <a:t>상수</a:t>
            </a:r>
            <a:r>
              <a:rPr lang="en-US" altLang="ko-KR" b="1" dirty="0"/>
              <a:t>, </a:t>
            </a:r>
            <a:r>
              <a:rPr lang="ko-KR" altLang="en-US" b="1" dirty="0"/>
              <a:t>변수 </a:t>
            </a:r>
            <a:endParaRPr lang="en-US" altLang="ko-KR" b="1" dirty="0"/>
          </a:p>
          <a:p>
            <a:pPr lvl="1"/>
            <a:r>
              <a:rPr lang="ko-KR" altLang="en-US" b="1" dirty="0" err="1"/>
              <a:t>실행부</a:t>
            </a:r>
            <a:endParaRPr lang="en-US" altLang="ko-KR" b="1" dirty="0"/>
          </a:p>
          <a:p>
            <a:pPr lvl="1"/>
            <a:r>
              <a:rPr lang="ko-KR" altLang="en-US" b="1" dirty="0" err="1"/>
              <a:t>예외처리부</a:t>
            </a:r>
            <a:endParaRPr lang="en-US" altLang="ko-KR" b="1" dirty="0"/>
          </a:p>
          <a:p>
            <a:endParaRPr lang="ko-KR" altLang="en-US" b="1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4장. 관계 대수와 SQL</a:t>
            </a: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847961E-B4B3-4301-9757-92DDAE5BEE2D}" type="slidenum">
              <a:rPr lang="en-US" altLang="ko-KR" smtClean="0"/>
              <a:pPr>
                <a:defRPr/>
              </a:pPr>
              <a:t>81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712419007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데이터 형식과 </a:t>
            </a:r>
            <a:r>
              <a:rPr lang="ko-KR" altLang="en-US" dirty="0" err="1" smtClean="0"/>
              <a:t>형변환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Cast( </a:t>
            </a:r>
            <a:r>
              <a:rPr lang="en-US" altLang="ko-KR" dirty="0" err="1" smtClean="0"/>
              <a:t>avg</a:t>
            </a:r>
            <a:r>
              <a:rPr lang="en-US" altLang="ko-KR" dirty="0" smtClean="0"/>
              <a:t>(amount) as number(3))</a:t>
            </a:r>
          </a:p>
          <a:p>
            <a:pPr marL="0" indent="0">
              <a:buNone/>
            </a:pPr>
            <a:r>
              <a:rPr lang="en-US" altLang="ko-KR" dirty="0" err="1" smtClean="0"/>
              <a:t>To_number</a:t>
            </a:r>
            <a:r>
              <a:rPr lang="en-US" altLang="ko-KR" smtClean="0"/>
              <a:t>(‘01234, 34’)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err="1" smtClean="0"/>
              <a:t>To_char</a:t>
            </a:r>
            <a:r>
              <a:rPr lang="en-US" altLang="ko-KR" dirty="0" smtClean="0"/>
              <a:t>(12345, ‘$999,999’)</a:t>
            </a:r>
          </a:p>
          <a:p>
            <a:pPr marL="0" indent="0">
              <a:buNone/>
            </a:pPr>
            <a:r>
              <a:rPr lang="en-US" altLang="ko-KR" dirty="0" err="1" smtClean="0"/>
              <a:t>To_char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sysdate</a:t>
            </a:r>
            <a:r>
              <a:rPr lang="en-US" altLang="ko-KR" dirty="0" smtClean="0"/>
              <a:t>, ‘</a:t>
            </a:r>
            <a:r>
              <a:rPr lang="en-US" altLang="ko-KR" dirty="0" err="1" smtClean="0"/>
              <a:t>yyyy</a:t>
            </a:r>
            <a:r>
              <a:rPr lang="en-US" altLang="ko-KR" dirty="0" smtClean="0"/>
              <a:t>/mm/</a:t>
            </a:r>
            <a:r>
              <a:rPr lang="en-US" altLang="ko-KR" dirty="0" err="1" smtClean="0"/>
              <a:t>dd</a:t>
            </a:r>
            <a:r>
              <a:rPr lang="en-US" altLang="ko-KR" dirty="0" smtClean="0"/>
              <a:t>’)</a:t>
            </a:r>
          </a:p>
          <a:p>
            <a:pPr marL="0" indent="0">
              <a:buNone/>
            </a:pPr>
            <a:r>
              <a:rPr lang="en-US" altLang="ko-KR" dirty="0" err="1" smtClean="0"/>
              <a:t>To_date</a:t>
            </a:r>
            <a:r>
              <a:rPr lang="en-US" altLang="ko-KR" dirty="0" smtClean="0"/>
              <a:t>()</a:t>
            </a: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4장. 관계 대수와 SQL</a:t>
            </a: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847961E-B4B3-4301-9757-92DDAE5BEE2D}" type="slidenum">
              <a:rPr lang="en-US" altLang="ko-KR" smtClean="0"/>
              <a:pPr>
                <a:defRPr/>
              </a:pPr>
              <a:t>82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037878704"/>
      </p:ext>
    </p:extLst>
  </p:cSld>
  <p:clrMapOvr>
    <a:masterClrMapping/>
  </p:clrMapOvr>
  <p:transition spd="med">
    <p:fade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1" dirty="0"/>
              <a:t>저장 프로시저 작성</a:t>
            </a:r>
            <a:endParaRPr lang="en-US" altLang="ko-KR" b="1" dirty="0"/>
          </a:p>
          <a:p>
            <a:endParaRPr lang="en-US" altLang="ko-KR" b="1" dirty="0"/>
          </a:p>
          <a:p>
            <a:endParaRPr lang="en-US" altLang="ko-KR" b="1" dirty="0"/>
          </a:p>
          <a:p>
            <a:endParaRPr lang="en-US" altLang="ko-KR" b="1" dirty="0"/>
          </a:p>
          <a:p>
            <a:endParaRPr lang="en-US" altLang="ko-KR" b="1" dirty="0"/>
          </a:p>
          <a:p>
            <a:r>
              <a:rPr lang="ko-KR" altLang="en-US" b="1" dirty="0"/>
              <a:t>저장 프로시저수정과 삭제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4장. 관계 대수와 SQL</a:t>
            </a: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847961E-B4B3-4301-9757-92DDAE5BEE2D}" type="slidenum">
              <a:rPr lang="en-US" altLang="ko-KR" smtClean="0"/>
              <a:pPr>
                <a:defRPr/>
              </a:pPr>
              <a:t>83</a:t>
            </a:fld>
            <a:endParaRPr lang="en-US" altLang="ko-KR"/>
          </a:p>
        </p:txBody>
      </p:sp>
      <p:sp>
        <p:nvSpPr>
          <p:cNvPr id="6" name="TextBox 5"/>
          <p:cNvSpPr txBox="1"/>
          <p:nvPr/>
        </p:nvSpPr>
        <p:spPr>
          <a:xfrm>
            <a:off x="2855640" y="1571309"/>
            <a:ext cx="5688632" cy="1569660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solidFill>
              <a:srgbClr val="8064A2"/>
            </a:solidFill>
            <a:prstDash val="solid"/>
          </a:ln>
          <a:effectLst/>
        </p:spPr>
        <p:txBody>
          <a:bodyPr wrap="square" rtlCol="0">
            <a:spAutoFit/>
          </a:bodyPr>
          <a:lstStyle/>
          <a:p>
            <a:pPr fontAlgn="auto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600" b="1" kern="0" dirty="0">
                <a:solidFill>
                  <a:srgbClr val="0000FF"/>
                </a:solidFill>
                <a:latin typeface="맑은 고딕"/>
                <a:ea typeface="맑은 고딕"/>
              </a:rPr>
              <a:t>CREATE  PROCEDURE </a:t>
            </a:r>
            <a:r>
              <a:rPr kumimoji="0" lang="en-US" altLang="ko-KR" sz="1600" kern="0" dirty="0" err="1">
                <a:solidFill>
                  <a:prstClr val="black"/>
                </a:solidFill>
                <a:latin typeface="맑은 고딕"/>
                <a:ea typeface="맑은 고딕"/>
              </a:rPr>
              <a:t>usp_users</a:t>
            </a:r>
            <a:r>
              <a:rPr kumimoji="0" lang="en-US" altLang="ko-KR" sz="1600" kern="0" dirty="0">
                <a:solidFill>
                  <a:prstClr val="black"/>
                </a:solidFill>
                <a:latin typeface="맑은 고딕"/>
                <a:ea typeface="맑은 고딕"/>
              </a:rPr>
              <a:t> --</a:t>
            </a:r>
            <a:r>
              <a:rPr kumimoji="0" lang="ko-KR" altLang="en-US" sz="1600" kern="0" dirty="0">
                <a:solidFill>
                  <a:prstClr val="black"/>
                </a:solidFill>
                <a:latin typeface="맑은 고딕"/>
                <a:ea typeface="맑은 고딕"/>
              </a:rPr>
              <a:t> </a:t>
            </a:r>
            <a:r>
              <a:rPr kumimoji="0" lang="ko-KR" altLang="en-US" sz="1600" kern="0" dirty="0">
                <a:solidFill>
                  <a:srgbClr val="008000"/>
                </a:solidFill>
                <a:latin typeface="맑은 고딕"/>
                <a:ea typeface="맑은 고딕"/>
              </a:rPr>
              <a:t>저장 프로시저 정의</a:t>
            </a:r>
            <a:endParaRPr kumimoji="0" lang="en-US" altLang="ko-KR" sz="1600" kern="0" dirty="0">
              <a:solidFill>
                <a:srgbClr val="008000"/>
              </a:solidFill>
              <a:latin typeface="맑은 고딕"/>
              <a:ea typeface="맑은 고딕"/>
            </a:endParaRPr>
          </a:p>
          <a:p>
            <a:pPr fontAlgn="auto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600" b="1" kern="0" dirty="0">
                <a:solidFill>
                  <a:srgbClr val="0000FF"/>
                </a:solidFill>
                <a:latin typeface="맑은 고딕"/>
                <a:ea typeface="맑은 고딕"/>
              </a:rPr>
              <a:t>AS</a:t>
            </a:r>
          </a:p>
          <a:p>
            <a:pPr fontAlgn="auto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600" kern="0" dirty="0">
                <a:solidFill>
                  <a:prstClr val="black"/>
                </a:solidFill>
                <a:latin typeface="맑은 고딕"/>
                <a:ea typeface="맑은 고딕"/>
              </a:rPr>
              <a:t>     SELECT * FROM </a:t>
            </a:r>
            <a:r>
              <a:rPr kumimoji="0" lang="en-US" altLang="ko-KR" sz="1600" kern="0" dirty="0" err="1">
                <a:solidFill>
                  <a:prstClr val="black"/>
                </a:solidFill>
                <a:latin typeface="맑은 고딕"/>
                <a:ea typeface="맑은 고딕"/>
              </a:rPr>
              <a:t>userTbl</a:t>
            </a:r>
            <a:r>
              <a:rPr kumimoji="0" lang="en-US" altLang="ko-KR" sz="1600" kern="0" dirty="0">
                <a:solidFill>
                  <a:prstClr val="black"/>
                </a:solidFill>
                <a:latin typeface="맑은 고딕"/>
                <a:ea typeface="맑은 고딕"/>
              </a:rPr>
              <a:t>;</a:t>
            </a:r>
          </a:p>
          <a:p>
            <a:pPr fontAlgn="auto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600" kern="0" dirty="0">
                <a:solidFill>
                  <a:prstClr val="black"/>
                </a:solidFill>
                <a:latin typeface="맑은 고딕"/>
                <a:ea typeface="맑은 고딕"/>
              </a:rPr>
              <a:t>GO</a:t>
            </a:r>
          </a:p>
          <a:p>
            <a:pPr fontAlgn="auto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600" b="1" kern="0" dirty="0">
                <a:solidFill>
                  <a:srgbClr val="008000"/>
                </a:solidFill>
                <a:latin typeface="맑은 고딕"/>
                <a:ea typeface="맑은 고딕"/>
              </a:rPr>
              <a:t>-----------------------------------------------------</a:t>
            </a:r>
          </a:p>
          <a:p>
            <a:pPr fontAlgn="auto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600" b="1" kern="0" dirty="0">
                <a:solidFill>
                  <a:srgbClr val="0000FF"/>
                </a:solidFill>
                <a:latin typeface="맑은 고딕"/>
                <a:ea typeface="맑은 고딕"/>
              </a:rPr>
              <a:t>EXEC </a:t>
            </a:r>
            <a:r>
              <a:rPr kumimoji="0" lang="en-US" altLang="ko-KR" sz="1600" kern="0" dirty="0" err="1">
                <a:solidFill>
                  <a:prstClr val="black"/>
                </a:solidFill>
                <a:latin typeface="맑은 고딕"/>
                <a:ea typeface="맑은 고딕"/>
              </a:rPr>
              <a:t>usp_users</a:t>
            </a:r>
            <a:r>
              <a:rPr kumimoji="0" lang="en-US" altLang="ko-KR" sz="1600" kern="0" dirty="0">
                <a:solidFill>
                  <a:prstClr val="black"/>
                </a:solidFill>
                <a:latin typeface="맑은 고딕"/>
                <a:ea typeface="맑은 고딕"/>
              </a:rPr>
              <a:t>;  --</a:t>
            </a:r>
            <a:r>
              <a:rPr kumimoji="0" lang="ko-KR" altLang="en-US" sz="1600" kern="0" dirty="0">
                <a:solidFill>
                  <a:prstClr val="black"/>
                </a:solidFill>
                <a:latin typeface="맑은 고딕"/>
                <a:ea typeface="맑은 고딕"/>
              </a:rPr>
              <a:t> </a:t>
            </a:r>
            <a:r>
              <a:rPr kumimoji="0" lang="ko-KR" altLang="en-US" sz="1600" kern="0" dirty="0">
                <a:solidFill>
                  <a:srgbClr val="008000"/>
                </a:solidFill>
                <a:latin typeface="맑은 고딕"/>
                <a:ea typeface="맑은 고딕"/>
              </a:rPr>
              <a:t>저장 프로시저 실행</a:t>
            </a:r>
            <a:endParaRPr kumimoji="0" lang="en-US" altLang="ko-KR" sz="1600" kern="0" dirty="0">
              <a:solidFill>
                <a:srgbClr val="008000"/>
              </a:solidFill>
              <a:latin typeface="맑은 고딕"/>
              <a:ea typeface="맑은 고딕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855640" y="4451215"/>
            <a:ext cx="7056784" cy="646331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solidFill>
              <a:srgbClr val="8064A2"/>
            </a:solidFill>
            <a:prstDash val="solid"/>
          </a:ln>
          <a:effectLst/>
        </p:spPr>
        <p:txBody>
          <a:bodyPr wrap="square" rtlCol="0">
            <a:spAutoFit/>
          </a:bodyPr>
          <a:lstStyle/>
          <a:p>
            <a:pPr fontAlgn="auto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b="1" kern="0" dirty="0">
                <a:solidFill>
                  <a:srgbClr val="0000FF"/>
                </a:solidFill>
                <a:latin typeface="맑은 고딕"/>
                <a:ea typeface="맑은 고딕"/>
              </a:rPr>
              <a:t>ALTER  PROCEDURE  </a:t>
            </a:r>
            <a:r>
              <a:rPr kumimoji="0" lang="en-US" altLang="ko-KR" kern="0" dirty="0" err="1">
                <a:solidFill>
                  <a:prstClr val="black"/>
                </a:solidFill>
                <a:latin typeface="맑은 고딕"/>
                <a:ea typeface="맑은 고딕"/>
              </a:rPr>
              <a:t>ups_users</a:t>
            </a:r>
            <a:r>
              <a:rPr kumimoji="0" lang="en-US" altLang="ko-KR" kern="0" dirty="0">
                <a:solidFill>
                  <a:prstClr val="black"/>
                </a:solidFill>
                <a:latin typeface="맑은 고딕"/>
                <a:ea typeface="맑은 고딕"/>
              </a:rPr>
              <a:t>  </a:t>
            </a:r>
            <a:r>
              <a:rPr kumimoji="0" lang="en-US" altLang="ko-KR" b="1" kern="0" dirty="0">
                <a:solidFill>
                  <a:srgbClr val="0000FF"/>
                </a:solidFill>
                <a:latin typeface="맑은 고딕"/>
                <a:ea typeface="맑은 고딕"/>
              </a:rPr>
              <a:t>AS ~~</a:t>
            </a:r>
            <a:r>
              <a:rPr kumimoji="0" lang="en-US" altLang="ko-KR" kern="0" dirty="0">
                <a:solidFill>
                  <a:prstClr val="black"/>
                </a:solidFill>
                <a:latin typeface="맑은 고딕"/>
                <a:ea typeface="맑은 고딕"/>
              </a:rPr>
              <a:t>--</a:t>
            </a:r>
            <a:r>
              <a:rPr kumimoji="0" lang="ko-KR" altLang="en-US" kern="0" dirty="0">
                <a:solidFill>
                  <a:prstClr val="black"/>
                </a:solidFill>
                <a:latin typeface="맑은 고딕"/>
                <a:ea typeface="맑은 고딕"/>
              </a:rPr>
              <a:t> 저장 프로시저 수정</a:t>
            </a:r>
            <a:endParaRPr kumimoji="0" lang="en-US" altLang="ko-KR" kern="0" dirty="0">
              <a:solidFill>
                <a:prstClr val="black"/>
              </a:solidFill>
              <a:latin typeface="맑은 고딕"/>
              <a:ea typeface="맑은 고딕"/>
            </a:endParaRPr>
          </a:p>
          <a:p>
            <a:pPr fontAlgn="auto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b="1" kern="0" dirty="0">
                <a:solidFill>
                  <a:srgbClr val="0000FF"/>
                </a:solidFill>
                <a:latin typeface="맑은 고딕"/>
                <a:ea typeface="맑은 고딕"/>
              </a:rPr>
              <a:t>DROP   PROCEDURE  </a:t>
            </a:r>
            <a:r>
              <a:rPr kumimoji="0" lang="en-US" altLang="ko-KR" kern="0" dirty="0" err="1">
                <a:solidFill>
                  <a:prstClr val="black"/>
                </a:solidFill>
                <a:latin typeface="맑은 고딕"/>
                <a:ea typeface="맑은 고딕"/>
              </a:rPr>
              <a:t>ups_users</a:t>
            </a:r>
            <a:r>
              <a:rPr kumimoji="0" lang="en-US" altLang="ko-KR" kern="0" dirty="0">
                <a:solidFill>
                  <a:prstClr val="black"/>
                </a:solidFill>
                <a:latin typeface="맑은 고딕"/>
                <a:ea typeface="맑은 고딕"/>
              </a:rPr>
              <a:t> </a:t>
            </a:r>
            <a:r>
              <a:rPr kumimoji="0" lang="en-US" altLang="ko-KR" sz="1600" kern="0" dirty="0">
                <a:solidFill>
                  <a:prstClr val="black"/>
                </a:solidFill>
                <a:latin typeface="맑은 고딕"/>
                <a:ea typeface="맑은 고딕"/>
              </a:rPr>
              <a:t>--</a:t>
            </a:r>
            <a:r>
              <a:rPr kumimoji="0" lang="ko-KR" altLang="en-US" kern="0" dirty="0">
                <a:solidFill>
                  <a:prstClr val="black"/>
                </a:solidFill>
                <a:latin typeface="맑은 고딕"/>
                <a:ea typeface="맑은 고딕"/>
              </a:rPr>
              <a:t> 저장 프로시저 삭제</a:t>
            </a:r>
            <a:endParaRPr kumimoji="0" lang="en-US" altLang="ko-KR" kern="0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939438231"/>
      </p:ext>
    </p:extLst>
  </p:cSld>
  <p:clrMapOvr>
    <a:masterClrMapping/>
  </p:clrMapOvr>
  <p:transition spd="med">
    <p:fade/>
  </p:transition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1" dirty="0"/>
              <a:t>입력 매개변수가 있는 저장 프로시저</a:t>
            </a:r>
            <a:endParaRPr lang="en-US" altLang="ko-KR" b="1" dirty="0"/>
          </a:p>
          <a:p>
            <a:pPr lvl="1"/>
            <a:r>
              <a:rPr lang="ko-KR" altLang="en-US" b="1" dirty="0"/>
              <a:t>저장프로시저 실행 시 입력한 </a:t>
            </a:r>
            <a:r>
              <a:rPr lang="en-US" altLang="ko-KR" b="1" dirty="0" err="1"/>
              <a:t>birthYear</a:t>
            </a:r>
            <a:r>
              <a:rPr lang="ko-KR" altLang="en-US" b="1" dirty="0"/>
              <a:t>와 </a:t>
            </a:r>
            <a:r>
              <a:rPr lang="en-US" altLang="ko-KR" b="1" dirty="0"/>
              <a:t>Height</a:t>
            </a:r>
            <a:r>
              <a:rPr lang="ko-KR" altLang="en-US" b="1" dirty="0"/>
              <a:t>를 변수에 입력하여 사용</a:t>
            </a:r>
            <a:endParaRPr lang="en-US" altLang="ko-KR" b="1" dirty="0"/>
          </a:p>
          <a:p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4장. 관계 대수와 SQL</a:t>
            </a: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847961E-B4B3-4301-9757-92DDAE5BEE2D}" type="slidenum">
              <a:rPr lang="en-US" altLang="ko-KR" smtClean="0"/>
              <a:pPr>
                <a:defRPr/>
              </a:pPr>
              <a:t>84</a:t>
            </a:fld>
            <a:endParaRPr lang="en-US" altLang="ko-KR"/>
          </a:p>
        </p:txBody>
      </p:sp>
      <p:sp>
        <p:nvSpPr>
          <p:cNvPr id="6" name="TextBox 5"/>
          <p:cNvSpPr txBox="1"/>
          <p:nvPr/>
        </p:nvSpPr>
        <p:spPr>
          <a:xfrm>
            <a:off x="2495600" y="2632845"/>
            <a:ext cx="7416824" cy="2308324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solidFill>
              <a:srgbClr val="8064A2"/>
            </a:solidFill>
            <a:prstDash val="solid"/>
          </a:ln>
          <a:effectLst/>
        </p:spPr>
        <p:txBody>
          <a:bodyPr wrap="square" rtlCol="0">
            <a:spAutoFit/>
          </a:bodyPr>
          <a:lstStyle/>
          <a:p>
            <a:pPr fontAlgn="auto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b="1" kern="0" dirty="0">
                <a:solidFill>
                  <a:srgbClr val="0000FF"/>
                </a:solidFill>
                <a:latin typeface="맑은 고딕"/>
                <a:ea typeface="맑은 고딕"/>
              </a:rPr>
              <a:t>CREATE  PROCEDURE </a:t>
            </a:r>
            <a:r>
              <a:rPr kumimoji="0" lang="en-US" altLang="ko-KR" kern="0" dirty="0" err="1">
                <a:solidFill>
                  <a:prstClr val="black"/>
                </a:solidFill>
                <a:latin typeface="맑은 고딕"/>
                <a:ea typeface="맑은 고딕"/>
              </a:rPr>
              <a:t>usp_users</a:t>
            </a:r>
            <a:r>
              <a:rPr kumimoji="0" lang="en-US" altLang="ko-KR" kern="0" dirty="0">
                <a:solidFill>
                  <a:prstClr val="black"/>
                </a:solidFill>
                <a:latin typeface="맑은 고딕"/>
                <a:ea typeface="맑은 고딕"/>
              </a:rPr>
              <a:t>   </a:t>
            </a:r>
            <a:r>
              <a:rPr kumimoji="0" lang="en-US" altLang="ko-KR" kern="0" dirty="0">
                <a:solidFill>
                  <a:srgbClr val="008000"/>
                </a:solidFill>
                <a:latin typeface="맑은 고딕"/>
                <a:ea typeface="맑은 고딕"/>
              </a:rPr>
              <a:t>--</a:t>
            </a:r>
            <a:r>
              <a:rPr kumimoji="0" lang="ko-KR" altLang="en-US" kern="0" dirty="0">
                <a:solidFill>
                  <a:srgbClr val="008000"/>
                </a:solidFill>
                <a:latin typeface="맑은 고딕"/>
                <a:ea typeface="맑은 고딕"/>
              </a:rPr>
              <a:t> 저장 프로시저 정의</a:t>
            </a:r>
            <a:endParaRPr kumimoji="0" lang="en-US" altLang="ko-KR" kern="0" dirty="0">
              <a:solidFill>
                <a:srgbClr val="008000"/>
              </a:solidFill>
              <a:latin typeface="맑은 고딕"/>
              <a:ea typeface="맑은 고딕"/>
            </a:endParaRPr>
          </a:p>
          <a:p>
            <a:pPr fontAlgn="auto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kern="0" dirty="0">
                <a:solidFill>
                  <a:prstClr val="black"/>
                </a:solidFill>
                <a:latin typeface="맑은 고딕"/>
                <a:ea typeface="맑은 고딕"/>
              </a:rPr>
              <a:t>     @</a:t>
            </a:r>
            <a:r>
              <a:rPr kumimoji="0" lang="en-US" altLang="ko-KR" kern="0" dirty="0" err="1">
                <a:solidFill>
                  <a:prstClr val="black"/>
                </a:solidFill>
                <a:latin typeface="맑은 고딕"/>
                <a:ea typeface="맑은 고딕"/>
              </a:rPr>
              <a:t>userBirth</a:t>
            </a:r>
            <a:r>
              <a:rPr kumimoji="0" lang="en-US" altLang="ko-KR" kern="0" dirty="0">
                <a:solidFill>
                  <a:prstClr val="black"/>
                </a:solidFill>
                <a:latin typeface="맑은 고딕"/>
                <a:ea typeface="맑은 고딕"/>
              </a:rPr>
              <a:t>  INT, @</a:t>
            </a:r>
            <a:r>
              <a:rPr kumimoji="0" lang="en-US" altLang="ko-KR" kern="0" dirty="0" err="1">
                <a:solidFill>
                  <a:prstClr val="black"/>
                </a:solidFill>
                <a:latin typeface="맑은 고딕"/>
                <a:ea typeface="맑은 고딕"/>
              </a:rPr>
              <a:t>userHeight</a:t>
            </a:r>
            <a:r>
              <a:rPr kumimoji="0" lang="en-US" altLang="ko-KR" kern="0" dirty="0">
                <a:solidFill>
                  <a:prstClr val="black"/>
                </a:solidFill>
                <a:latin typeface="맑은 고딕"/>
                <a:ea typeface="맑은 고딕"/>
              </a:rPr>
              <a:t>  INT</a:t>
            </a:r>
          </a:p>
          <a:p>
            <a:pPr fontAlgn="auto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b="1" kern="0" dirty="0">
                <a:solidFill>
                  <a:srgbClr val="0000FF"/>
                </a:solidFill>
                <a:latin typeface="맑은 고딕"/>
                <a:ea typeface="맑은 고딕"/>
              </a:rPr>
              <a:t>AS</a:t>
            </a:r>
          </a:p>
          <a:p>
            <a:pPr fontAlgn="auto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kern="0" dirty="0">
                <a:solidFill>
                  <a:prstClr val="black"/>
                </a:solidFill>
                <a:latin typeface="맑은 고딕"/>
                <a:ea typeface="맑은 고딕"/>
              </a:rPr>
              <a:t>     SELECT * FROM  </a:t>
            </a:r>
            <a:r>
              <a:rPr kumimoji="0" lang="en-US" altLang="ko-KR" kern="0" dirty="0" err="1">
                <a:solidFill>
                  <a:prstClr val="black"/>
                </a:solidFill>
                <a:latin typeface="맑은 고딕"/>
                <a:ea typeface="맑은 고딕"/>
              </a:rPr>
              <a:t>userTbl</a:t>
            </a:r>
            <a:r>
              <a:rPr kumimoji="0" lang="en-US" altLang="ko-KR" kern="0" dirty="0">
                <a:solidFill>
                  <a:prstClr val="black"/>
                </a:solidFill>
                <a:latin typeface="맑은 고딕"/>
                <a:ea typeface="맑은 고딕"/>
              </a:rPr>
              <a:t> </a:t>
            </a:r>
          </a:p>
          <a:p>
            <a:pPr fontAlgn="auto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kern="0" dirty="0">
                <a:solidFill>
                  <a:prstClr val="black"/>
                </a:solidFill>
                <a:latin typeface="맑은 고딕"/>
                <a:ea typeface="맑은 고딕"/>
              </a:rPr>
              <a:t>     WHERE </a:t>
            </a:r>
            <a:r>
              <a:rPr kumimoji="0" lang="en-US" altLang="ko-KR" kern="0" dirty="0" err="1">
                <a:solidFill>
                  <a:prstClr val="black"/>
                </a:solidFill>
                <a:latin typeface="맑은 고딕"/>
                <a:ea typeface="맑은 고딕"/>
              </a:rPr>
              <a:t>birthYear</a:t>
            </a:r>
            <a:r>
              <a:rPr kumimoji="0" lang="en-US" altLang="ko-KR" kern="0" dirty="0">
                <a:solidFill>
                  <a:prstClr val="black"/>
                </a:solidFill>
                <a:latin typeface="맑은 고딕"/>
                <a:ea typeface="맑은 고딕"/>
              </a:rPr>
              <a:t> &gt; @</a:t>
            </a:r>
            <a:r>
              <a:rPr kumimoji="0" lang="en-US" altLang="ko-KR" kern="0" dirty="0" err="1">
                <a:solidFill>
                  <a:prstClr val="black"/>
                </a:solidFill>
                <a:latin typeface="맑은 고딕"/>
                <a:ea typeface="맑은 고딕"/>
              </a:rPr>
              <a:t>userBirth</a:t>
            </a:r>
            <a:r>
              <a:rPr kumimoji="0" lang="en-US" altLang="ko-KR" kern="0" dirty="0">
                <a:solidFill>
                  <a:prstClr val="black"/>
                </a:solidFill>
                <a:latin typeface="맑은 고딕"/>
                <a:ea typeface="맑은 고딕"/>
              </a:rPr>
              <a:t>   AND  height &gt; @</a:t>
            </a:r>
            <a:r>
              <a:rPr kumimoji="0" lang="en-US" altLang="ko-KR" kern="0" dirty="0" err="1">
                <a:solidFill>
                  <a:prstClr val="black"/>
                </a:solidFill>
                <a:latin typeface="맑은 고딕"/>
                <a:ea typeface="맑은 고딕"/>
              </a:rPr>
              <a:t>userHeight</a:t>
            </a:r>
            <a:endParaRPr kumimoji="0" lang="en-US" altLang="ko-KR" kern="0" dirty="0">
              <a:solidFill>
                <a:prstClr val="black"/>
              </a:solidFill>
              <a:latin typeface="맑은 고딕"/>
              <a:ea typeface="맑은 고딕"/>
            </a:endParaRPr>
          </a:p>
          <a:p>
            <a:pPr fontAlgn="auto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kern="0" dirty="0">
                <a:solidFill>
                  <a:prstClr val="black"/>
                </a:solidFill>
                <a:latin typeface="맑은 고딕"/>
                <a:ea typeface="맑은 고딕"/>
              </a:rPr>
              <a:t>GO</a:t>
            </a:r>
          </a:p>
          <a:p>
            <a:pPr fontAlgn="auto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kern="0" dirty="0">
              <a:solidFill>
                <a:prstClr val="black"/>
              </a:solidFill>
              <a:latin typeface="맑은 고딕"/>
              <a:ea typeface="맑은 고딕"/>
            </a:endParaRPr>
          </a:p>
          <a:p>
            <a:pPr fontAlgn="auto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b="1" kern="0" dirty="0">
                <a:solidFill>
                  <a:srgbClr val="0000FF"/>
                </a:solidFill>
                <a:latin typeface="맑은 고딕"/>
                <a:ea typeface="맑은 고딕"/>
              </a:rPr>
              <a:t>EXEC</a:t>
            </a:r>
            <a:r>
              <a:rPr kumimoji="0" lang="en-US" altLang="ko-KR" kern="0" dirty="0">
                <a:solidFill>
                  <a:prstClr val="black"/>
                </a:solidFill>
                <a:latin typeface="맑은 고딕"/>
                <a:ea typeface="맑은 고딕"/>
              </a:rPr>
              <a:t> </a:t>
            </a:r>
            <a:r>
              <a:rPr kumimoji="0" lang="en-US" altLang="ko-KR" kern="0" dirty="0" err="1">
                <a:solidFill>
                  <a:prstClr val="black"/>
                </a:solidFill>
                <a:latin typeface="맑은 고딕"/>
                <a:ea typeface="맑은 고딕"/>
              </a:rPr>
              <a:t>usp_users</a:t>
            </a:r>
            <a:r>
              <a:rPr kumimoji="0" lang="en-US" altLang="ko-KR" kern="0" dirty="0">
                <a:solidFill>
                  <a:prstClr val="black"/>
                </a:solidFill>
                <a:latin typeface="맑은 고딕"/>
                <a:ea typeface="맑은 고딕"/>
              </a:rPr>
              <a:t>   1980, 180;  </a:t>
            </a:r>
            <a:r>
              <a:rPr kumimoji="0" lang="en-US" altLang="ko-KR" kern="0" dirty="0">
                <a:solidFill>
                  <a:srgbClr val="008000"/>
                </a:solidFill>
                <a:latin typeface="맑은 고딕"/>
                <a:ea typeface="맑은 고딕"/>
              </a:rPr>
              <a:t>--</a:t>
            </a:r>
            <a:r>
              <a:rPr kumimoji="0" lang="ko-KR" altLang="en-US" kern="0" dirty="0">
                <a:solidFill>
                  <a:srgbClr val="008000"/>
                </a:solidFill>
                <a:latin typeface="맑은 고딕"/>
                <a:ea typeface="맑은 고딕"/>
              </a:rPr>
              <a:t> 매개변수 있는 저장 프로시저 실행</a:t>
            </a:r>
            <a:endParaRPr kumimoji="0" lang="en-US" altLang="ko-KR" kern="0" dirty="0">
              <a:solidFill>
                <a:srgbClr val="008000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204565760"/>
      </p:ext>
    </p:extLst>
  </p:cSld>
  <p:clrMapOvr>
    <a:masterClrMapping/>
  </p:clrMapOvr>
  <p:transition spd="med">
    <p:fade/>
  </p:transition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863727" y="630176"/>
            <a:ext cx="8474075" cy="5130800"/>
          </a:xfrm>
        </p:spPr>
        <p:txBody>
          <a:bodyPr/>
          <a:lstStyle/>
          <a:p>
            <a:r>
              <a:rPr lang="en-US" altLang="ko-KR" b="1" dirty="0"/>
              <a:t>SQL</a:t>
            </a:r>
            <a:r>
              <a:rPr lang="ko-KR" altLang="en-US" b="1" dirty="0"/>
              <a:t>프로그래밍</a:t>
            </a:r>
            <a:r>
              <a:rPr lang="en-US" altLang="ko-KR" b="1" dirty="0"/>
              <a:t>(</a:t>
            </a:r>
            <a:r>
              <a:rPr lang="ko-KR" altLang="en-US" b="1" dirty="0" err="1"/>
              <a:t>조건문</a:t>
            </a:r>
            <a:r>
              <a:rPr lang="ko-KR" altLang="en-US" b="1" dirty="0"/>
              <a:t> 사용</a:t>
            </a:r>
            <a:r>
              <a:rPr lang="en-US" altLang="ko-KR" b="1" dirty="0"/>
              <a:t>)</a:t>
            </a:r>
          </a:p>
          <a:p>
            <a:pPr lvl="1"/>
            <a:r>
              <a:rPr lang="ko-KR" altLang="en-US" b="1" dirty="0"/>
              <a:t>입력변수 선언</a:t>
            </a:r>
            <a:endParaRPr lang="en-US" altLang="ko-KR" b="1" dirty="0"/>
          </a:p>
          <a:p>
            <a:pPr lvl="1"/>
            <a:r>
              <a:rPr lang="ko-KR" altLang="en-US" b="1" dirty="0"/>
              <a:t>프로그램 내 변수 선언 </a:t>
            </a:r>
            <a:r>
              <a:rPr lang="en-US" altLang="ko-KR" b="1" dirty="0"/>
              <a:t>: Declare</a:t>
            </a:r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4장. 관계 대수와 SQL</a:t>
            </a: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847961E-B4B3-4301-9757-92DDAE5BEE2D}" type="slidenum">
              <a:rPr lang="en-US" altLang="ko-KR" smtClean="0"/>
              <a:pPr>
                <a:defRPr/>
              </a:pPr>
              <a:t>85</a:t>
            </a:fld>
            <a:endParaRPr lang="en-US" altLang="ko-KR"/>
          </a:p>
        </p:txBody>
      </p:sp>
      <p:sp>
        <p:nvSpPr>
          <p:cNvPr id="7" name="TextBox 6"/>
          <p:cNvSpPr txBox="1"/>
          <p:nvPr/>
        </p:nvSpPr>
        <p:spPr>
          <a:xfrm>
            <a:off x="2562840" y="2128344"/>
            <a:ext cx="6828155" cy="4524315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solidFill>
              <a:srgbClr val="8064A2"/>
            </a:solidFill>
            <a:prstDash val="solid"/>
          </a:ln>
          <a:effectLst/>
        </p:spPr>
        <p:txBody>
          <a:bodyPr wrap="square" rtlCol="0">
            <a:spAutoFit/>
          </a:bodyPr>
          <a:lstStyle/>
          <a:p>
            <a:pPr fontAlgn="auto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b="1" kern="0" dirty="0">
                <a:solidFill>
                  <a:srgbClr val="0000FF"/>
                </a:solidFill>
                <a:latin typeface="맑은 고딕"/>
                <a:ea typeface="맑은 고딕"/>
              </a:rPr>
              <a:t>CREATE  PROCEDURE </a:t>
            </a:r>
            <a:r>
              <a:rPr kumimoji="0" lang="en-US" altLang="ko-KR" kern="0" dirty="0" err="1">
                <a:solidFill>
                  <a:prstClr val="black"/>
                </a:solidFill>
                <a:latin typeface="맑은 고딕"/>
                <a:ea typeface="맑은 고딕"/>
              </a:rPr>
              <a:t>usp_ifElse</a:t>
            </a:r>
            <a:r>
              <a:rPr kumimoji="0" lang="en-US" altLang="ko-KR" kern="0" dirty="0">
                <a:solidFill>
                  <a:prstClr val="black"/>
                </a:solidFill>
                <a:latin typeface="맑은 고딕"/>
                <a:ea typeface="맑은 고딕"/>
              </a:rPr>
              <a:t> --</a:t>
            </a:r>
            <a:r>
              <a:rPr kumimoji="0" lang="ko-KR" altLang="en-US" kern="0" dirty="0">
                <a:solidFill>
                  <a:prstClr val="black"/>
                </a:solidFill>
                <a:latin typeface="맑은 고딕"/>
                <a:ea typeface="맑은 고딕"/>
              </a:rPr>
              <a:t> 저장 프로시저 정의</a:t>
            </a:r>
            <a:endParaRPr kumimoji="0" lang="en-US" altLang="ko-KR" kern="0" dirty="0">
              <a:solidFill>
                <a:prstClr val="black"/>
              </a:solidFill>
              <a:latin typeface="맑은 고딕"/>
              <a:ea typeface="맑은 고딕"/>
            </a:endParaRPr>
          </a:p>
          <a:p>
            <a:pPr fontAlgn="auto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kern="0" dirty="0">
                <a:solidFill>
                  <a:prstClr val="black"/>
                </a:solidFill>
                <a:latin typeface="맑은 고딕"/>
                <a:ea typeface="맑은 고딕"/>
              </a:rPr>
              <a:t>     @</a:t>
            </a:r>
            <a:r>
              <a:rPr kumimoji="0" lang="en-US" altLang="ko-KR" kern="0" dirty="0" err="1">
                <a:solidFill>
                  <a:prstClr val="black"/>
                </a:solidFill>
                <a:latin typeface="맑은 고딕"/>
                <a:ea typeface="맑은 고딕"/>
              </a:rPr>
              <a:t>userName</a:t>
            </a:r>
            <a:r>
              <a:rPr kumimoji="0" lang="en-US" altLang="ko-KR" kern="0" dirty="0">
                <a:solidFill>
                  <a:prstClr val="black"/>
                </a:solidFill>
                <a:latin typeface="맑은 고딕"/>
                <a:ea typeface="맑은 고딕"/>
              </a:rPr>
              <a:t>   </a:t>
            </a:r>
            <a:r>
              <a:rPr kumimoji="0" lang="en-US" altLang="ko-KR" kern="0" dirty="0" err="1">
                <a:solidFill>
                  <a:prstClr val="black"/>
                </a:solidFill>
                <a:latin typeface="맑은 고딕"/>
                <a:ea typeface="맑은 고딕"/>
              </a:rPr>
              <a:t>nvarchar</a:t>
            </a:r>
            <a:r>
              <a:rPr kumimoji="0" lang="en-US" altLang="ko-KR" kern="0" dirty="0">
                <a:solidFill>
                  <a:prstClr val="black"/>
                </a:solidFill>
                <a:latin typeface="맑은 고딕"/>
                <a:ea typeface="맑은 고딕"/>
              </a:rPr>
              <a:t>(10)</a:t>
            </a:r>
          </a:p>
          <a:p>
            <a:pPr fontAlgn="auto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b="1" kern="0" dirty="0">
                <a:solidFill>
                  <a:srgbClr val="0000FF"/>
                </a:solidFill>
                <a:latin typeface="맑은 고딕"/>
                <a:ea typeface="맑은 고딕"/>
              </a:rPr>
              <a:t>AS</a:t>
            </a:r>
          </a:p>
          <a:p>
            <a:pPr fontAlgn="auto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kern="0" dirty="0">
                <a:solidFill>
                  <a:prstClr val="black"/>
                </a:solidFill>
                <a:latin typeface="맑은 고딕"/>
                <a:ea typeface="맑은 고딕"/>
              </a:rPr>
              <a:t>     </a:t>
            </a:r>
            <a:r>
              <a:rPr kumimoji="0" lang="en-US" altLang="ko-KR" b="1" kern="0" dirty="0">
                <a:solidFill>
                  <a:srgbClr val="FF0000"/>
                </a:solidFill>
                <a:latin typeface="맑은 고딕"/>
                <a:ea typeface="맑은 고딕"/>
              </a:rPr>
              <a:t>DECLARE</a:t>
            </a:r>
            <a:r>
              <a:rPr kumimoji="0" lang="en-US" altLang="ko-KR" kern="0" dirty="0">
                <a:solidFill>
                  <a:prstClr val="black"/>
                </a:solidFill>
                <a:latin typeface="맑은 고딕"/>
                <a:ea typeface="맑은 고딕"/>
              </a:rPr>
              <a:t> @</a:t>
            </a:r>
            <a:r>
              <a:rPr kumimoji="0" lang="en-US" altLang="ko-KR" kern="0" dirty="0" err="1">
                <a:solidFill>
                  <a:prstClr val="black"/>
                </a:solidFill>
                <a:latin typeface="맑은 고딕"/>
                <a:ea typeface="맑은 고딕"/>
              </a:rPr>
              <a:t>bYear</a:t>
            </a:r>
            <a:r>
              <a:rPr kumimoji="0" lang="en-US" altLang="ko-KR" kern="0" dirty="0">
                <a:solidFill>
                  <a:prstClr val="black"/>
                </a:solidFill>
                <a:latin typeface="맑은 고딕"/>
                <a:ea typeface="맑은 고딕"/>
              </a:rPr>
              <a:t>  INT</a:t>
            </a:r>
          </a:p>
          <a:p>
            <a:pPr fontAlgn="auto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kern="0" dirty="0">
                <a:solidFill>
                  <a:prstClr val="black"/>
                </a:solidFill>
                <a:latin typeface="맑은 고딕"/>
                <a:ea typeface="맑은 고딕"/>
              </a:rPr>
              <a:t>     SELECT @</a:t>
            </a:r>
            <a:r>
              <a:rPr kumimoji="0" lang="en-US" altLang="ko-KR" kern="0" dirty="0" err="1">
                <a:solidFill>
                  <a:prstClr val="black"/>
                </a:solidFill>
                <a:latin typeface="맑은 고딕"/>
                <a:ea typeface="맑은 고딕"/>
              </a:rPr>
              <a:t>bYear</a:t>
            </a:r>
            <a:r>
              <a:rPr kumimoji="0" lang="en-US" altLang="ko-KR" kern="0" dirty="0">
                <a:solidFill>
                  <a:prstClr val="black"/>
                </a:solidFill>
                <a:latin typeface="맑은 고딕"/>
                <a:ea typeface="맑은 고딕"/>
              </a:rPr>
              <a:t> = </a:t>
            </a:r>
            <a:r>
              <a:rPr kumimoji="0" lang="en-US" altLang="ko-KR" kern="0" dirty="0" err="1">
                <a:solidFill>
                  <a:prstClr val="black"/>
                </a:solidFill>
                <a:latin typeface="맑은 고딕"/>
                <a:ea typeface="맑은 고딕"/>
              </a:rPr>
              <a:t>birthYear</a:t>
            </a:r>
            <a:r>
              <a:rPr kumimoji="0" lang="en-US" altLang="ko-KR" kern="0" dirty="0">
                <a:solidFill>
                  <a:prstClr val="black"/>
                </a:solidFill>
                <a:latin typeface="맑은 고딕"/>
                <a:ea typeface="맑은 고딕"/>
              </a:rPr>
              <a:t>  FROM </a:t>
            </a:r>
            <a:r>
              <a:rPr kumimoji="0" lang="en-US" altLang="ko-KR" kern="0" dirty="0" err="1">
                <a:solidFill>
                  <a:prstClr val="black"/>
                </a:solidFill>
                <a:latin typeface="맑은 고딕"/>
                <a:ea typeface="맑은 고딕"/>
              </a:rPr>
              <a:t>userTbl</a:t>
            </a:r>
            <a:r>
              <a:rPr kumimoji="0" lang="en-US" altLang="ko-KR" kern="0" dirty="0">
                <a:solidFill>
                  <a:prstClr val="black"/>
                </a:solidFill>
                <a:latin typeface="맑은 고딕"/>
                <a:ea typeface="맑은 고딕"/>
              </a:rPr>
              <a:t> </a:t>
            </a:r>
          </a:p>
          <a:p>
            <a:pPr fontAlgn="auto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kern="0" dirty="0">
                <a:solidFill>
                  <a:prstClr val="black"/>
                </a:solidFill>
                <a:latin typeface="맑은 고딕"/>
                <a:ea typeface="맑은 고딕"/>
              </a:rPr>
              <a:t>     WHERE name=@</a:t>
            </a:r>
            <a:r>
              <a:rPr kumimoji="0" lang="en-US" altLang="ko-KR" kern="0" dirty="0" err="1">
                <a:solidFill>
                  <a:prstClr val="black"/>
                </a:solidFill>
                <a:latin typeface="맑은 고딕"/>
                <a:ea typeface="맑은 고딕"/>
              </a:rPr>
              <a:t>userName</a:t>
            </a:r>
            <a:endParaRPr kumimoji="0" lang="en-US" altLang="ko-KR" kern="0" dirty="0">
              <a:solidFill>
                <a:prstClr val="black"/>
              </a:solidFill>
              <a:latin typeface="맑은 고딕"/>
              <a:ea typeface="맑은 고딕"/>
            </a:endParaRPr>
          </a:p>
          <a:p>
            <a:pPr fontAlgn="auto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kern="0" dirty="0">
                <a:solidFill>
                  <a:prstClr val="black"/>
                </a:solidFill>
                <a:latin typeface="맑은 고딕"/>
                <a:ea typeface="맑은 고딕"/>
              </a:rPr>
              <a:t>     </a:t>
            </a:r>
            <a:r>
              <a:rPr kumimoji="0" lang="en-US" altLang="ko-KR" b="1" kern="0" dirty="0">
                <a:solidFill>
                  <a:srgbClr val="FF0000"/>
                </a:solidFill>
                <a:latin typeface="맑은 고딕"/>
                <a:ea typeface="맑은 고딕"/>
              </a:rPr>
              <a:t>IF</a:t>
            </a:r>
            <a:r>
              <a:rPr kumimoji="0" lang="en-US" altLang="ko-KR" kern="0" dirty="0">
                <a:solidFill>
                  <a:prstClr val="black"/>
                </a:solidFill>
                <a:latin typeface="맑은 고딕"/>
                <a:ea typeface="맑은 고딕"/>
              </a:rPr>
              <a:t> (@</a:t>
            </a:r>
            <a:r>
              <a:rPr kumimoji="0" lang="en-US" altLang="ko-KR" kern="0" dirty="0" err="1">
                <a:solidFill>
                  <a:prstClr val="black"/>
                </a:solidFill>
                <a:latin typeface="맑은 고딕"/>
                <a:ea typeface="맑은 고딕"/>
              </a:rPr>
              <a:t>bYear</a:t>
            </a:r>
            <a:r>
              <a:rPr kumimoji="0" lang="en-US" altLang="ko-KR" kern="0" dirty="0">
                <a:solidFill>
                  <a:prstClr val="black"/>
                </a:solidFill>
                <a:latin typeface="맑은 고딕"/>
                <a:ea typeface="맑은 고딕"/>
              </a:rPr>
              <a:t>&gt;=1980)</a:t>
            </a:r>
          </a:p>
          <a:p>
            <a:pPr fontAlgn="auto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kern="0" dirty="0">
                <a:solidFill>
                  <a:prstClr val="black"/>
                </a:solidFill>
                <a:latin typeface="맑은 고딕"/>
                <a:ea typeface="맑은 고딕"/>
              </a:rPr>
              <a:t>           BEGIN</a:t>
            </a:r>
          </a:p>
          <a:p>
            <a:pPr fontAlgn="auto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kern="0" dirty="0">
                <a:solidFill>
                  <a:prstClr val="black"/>
                </a:solidFill>
                <a:latin typeface="맑은 고딕"/>
                <a:ea typeface="맑은 고딕"/>
              </a:rPr>
              <a:t>	PRINT ‘</a:t>
            </a:r>
            <a:r>
              <a:rPr kumimoji="0" lang="ko-KR" altLang="en-US" kern="0" dirty="0">
                <a:solidFill>
                  <a:prstClr val="black"/>
                </a:solidFill>
                <a:latin typeface="맑은 고딕"/>
                <a:ea typeface="맑은 고딕"/>
              </a:rPr>
              <a:t>아직 젊군요</a:t>
            </a:r>
            <a:r>
              <a:rPr kumimoji="0" lang="en-US" altLang="ko-KR" kern="0" dirty="0">
                <a:solidFill>
                  <a:prstClr val="black"/>
                </a:solidFill>
                <a:latin typeface="맑은 고딕"/>
                <a:ea typeface="맑은 고딕"/>
              </a:rPr>
              <a:t>’;</a:t>
            </a:r>
          </a:p>
          <a:p>
            <a:pPr fontAlgn="auto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kern="0" dirty="0">
                <a:solidFill>
                  <a:prstClr val="black"/>
                </a:solidFill>
                <a:latin typeface="맑은 고딕"/>
                <a:ea typeface="맑은 고딕"/>
              </a:rPr>
              <a:t>           END</a:t>
            </a:r>
          </a:p>
          <a:p>
            <a:pPr fontAlgn="auto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kern="0" dirty="0">
                <a:solidFill>
                  <a:prstClr val="black"/>
                </a:solidFill>
                <a:latin typeface="맑은 고딕"/>
                <a:ea typeface="맑은 고딕"/>
              </a:rPr>
              <a:t>      </a:t>
            </a:r>
            <a:r>
              <a:rPr kumimoji="0" lang="en-US" altLang="ko-KR" b="1" kern="0" dirty="0">
                <a:solidFill>
                  <a:srgbClr val="FF0000"/>
                </a:solidFill>
                <a:latin typeface="맑은 고딕"/>
                <a:ea typeface="맑은 고딕"/>
              </a:rPr>
              <a:t>ELSE</a:t>
            </a:r>
          </a:p>
          <a:p>
            <a:pPr fontAlgn="auto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kern="0" dirty="0">
                <a:solidFill>
                  <a:prstClr val="black"/>
                </a:solidFill>
                <a:latin typeface="맑은 고딕"/>
                <a:ea typeface="맑은 고딕"/>
              </a:rPr>
              <a:t>           BEGIN</a:t>
            </a:r>
          </a:p>
          <a:p>
            <a:pPr fontAlgn="auto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kern="0" dirty="0">
                <a:solidFill>
                  <a:prstClr val="black"/>
                </a:solidFill>
                <a:latin typeface="맑은 고딕"/>
                <a:ea typeface="맑은 고딕"/>
              </a:rPr>
              <a:t>	PRINT ‘</a:t>
            </a:r>
            <a:r>
              <a:rPr kumimoji="0" lang="ko-KR" altLang="en-US" kern="0" dirty="0">
                <a:solidFill>
                  <a:prstClr val="black"/>
                </a:solidFill>
                <a:latin typeface="맑은 고딕"/>
                <a:ea typeface="맑은 고딕"/>
              </a:rPr>
              <a:t>나이가 지긋하시네요</a:t>
            </a:r>
            <a:r>
              <a:rPr kumimoji="0" lang="en-US" altLang="ko-KR" kern="0" dirty="0">
                <a:solidFill>
                  <a:prstClr val="black"/>
                </a:solidFill>
                <a:latin typeface="맑은 고딕"/>
                <a:ea typeface="맑은 고딕"/>
              </a:rPr>
              <a:t>’;</a:t>
            </a:r>
          </a:p>
          <a:p>
            <a:pPr fontAlgn="auto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kern="0" dirty="0">
                <a:solidFill>
                  <a:prstClr val="black"/>
                </a:solidFill>
                <a:latin typeface="맑은 고딕"/>
                <a:ea typeface="맑은 고딕"/>
              </a:rPr>
              <a:t>           END</a:t>
            </a:r>
          </a:p>
          <a:p>
            <a:pPr fontAlgn="auto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kern="0" dirty="0">
                <a:solidFill>
                  <a:prstClr val="black"/>
                </a:solidFill>
                <a:latin typeface="맑은 고딕"/>
                <a:ea typeface="맑은 고딕"/>
              </a:rPr>
              <a:t>GO</a:t>
            </a:r>
          </a:p>
          <a:p>
            <a:pPr fontAlgn="auto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kern="0" dirty="0">
                <a:solidFill>
                  <a:prstClr val="black"/>
                </a:solidFill>
                <a:latin typeface="맑은 고딕"/>
                <a:ea typeface="맑은 고딕"/>
              </a:rPr>
              <a:t>EXEC </a:t>
            </a:r>
            <a:r>
              <a:rPr kumimoji="0" lang="en-US" altLang="ko-KR" kern="0" dirty="0" err="1">
                <a:solidFill>
                  <a:prstClr val="black"/>
                </a:solidFill>
                <a:latin typeface="맑은 고딕"/>
                <a:ea typeface="맑은 고딕"/>
              </a:rPr>
              <a:t>usp_ifElse</a:t>
            </a:r>
            <a:r>
              <a:rPr kumimoji="0" lang="en-US" altLang="ko-KR" kern="0" dirty="0">
                <a:solidFill>
                  <a:prstClr val="black"/>
                </a:solidFill>
                <a:latin typeface="맑은 고딕"/>
                <a:ea typeface="맑은 고딕"/>
              </a:rPr>
              <a:t>   ‘</a:t>
            </a:r>
            <a:r>
              <a:rPr kumimoji="0" lang="ko-KR" altLang="en-US" kern="0" dirty="0">
                <a:solidFill>
                  <a:prstClr val="black"/>
                </a:solidFill>
                <a:latin typeface="맑은 고딕"/>
                <a:ea typeface="맑은 고딕"/>
              </a:rPr>
              <a:t>박주영</a:t>
            </a:r>
            <a:r>
              <a:rPr kumimoji="0" lang="en-US" altLang="ko-KR" kern="0" dirty="0">
                <a:solidFill>
                  <a:prstClr val="black"/>
                </a:solidFill>
                <a:latin typeface="맑은 고딕"/>
                <a:ea typeface="맑은 고딕"/>
              </a:rPr>
              <a:t>’;  --</a:t>
            </a:r>
            <a:r>
              <a:rPr kumimoji="0" lang="ko-KR" altLang="en-US" kern="0" dirty="0">
                <a:solidFill>
                  <a:prstClr val="black"/>
                </a:solidFill>
                <a:latin typeface="맑은 고딕"/>
                <a:ea typeface="맑은 고딕"/>
              </a:rPr>
              <a:t> 매개변수 있는 저장 프로시저 실행</a:t>
            </a:r>
            <a:endParaRPr kumimoji="0" lang="en-US" altLang="ko-KR" kern="0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247374543"/>
      </p:ext>
    </p:extLst>
  </p:cSld>
  <p:clrMapOvr>
    <a:masterClrMapping/>
  </p:clrMapOvr>
  <p:transition spd="med">
    <p:fade/>
  </p:transition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시스템 저장 프로시저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4장. 관계 대수와 SQL</a:t>
            </a: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847961E-B4B3-4301-9757-92DDAE5BEE2D}" type="slidenum">
              <a:rPr lang="en-US" altLang="ko-KR" smtClean="0"/>
              <a:pPr>
                <a:defRPr/>
              </a:pPr>
              <a:t>86</a:t>
            </a:fld>
            <a:endParaRPr lang="en-US" altLang="ko-KR"/>
          </a:p>
        </p:txBody>
      </p:sp>
      <p:graphicFrame>
        <p:nvGraphicFramePr>
          <p:cNvPr id="6" name="내용 개체 틀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41265477"/>
              </p:ext>
            </p:extLst>
          </p:nvPr>
        </p:nvGraphicFramePr>
        <p:xfrm>
          <a:off x="1847851" y="1052513"/>
          <a:ext cx="8496300" cy="3388360"/>
        </p:xfrm>
        <a:graphic>
          <a:graphicData uri="http://schemas.openxmlformats.org/drawingml/2006/table">
            <a:tbl>
              <a:tblPr firstRow="1" bandRow="1"/>
              <a:tblGrid>
                <a:gridCol w="28321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832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8321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ko-KR" altLang="en-US" b="1" dirty="0" smtClean="0">
                          <a:solidFill>
                            <a:schemeClr val="tx2"/>
                          </a:solidFill>
                        </a:rPr>
                        <a:t>범주</a:t>
                      </a:r>
                      <a:endParaRPr lang="ko-KR" altLang="en-US" b="1" dirty="0">
                        <a:solidFill>
                          <a:schemeClr val="tx2"/>
                        </a:solidFill>
                      </a:endParaRPr>
                    </a:p>
                  </a:txBody>
                  <a:tcPr marL="94403" marR="94403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ko-KR" altLang="en-US" b="1" dirty="0" smtClean="0">
                          <a:solidFill>
                            <a:schemeClr val="tx2"/>
                          </a:solidFill>
                        </a:rPr>
                        <a:t>설명</a:t>
                      </a:r>
                      <a:endParaRPr lang="ko-KR" altLang="en-US" b="1" dirty="0">
                        <a:solidFill>
                          <a:schemeClr val="tx2"/>
                        </a:solidFill>
                      </a:endParaRPr>
                    </a:p>
                  </a:txBody>
                  <a:tcPr marL="94403" marR="94403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ko-KR" altLang="en-US" b="1" dirty="0" smtClean="0">
                          <a:solidFill>
                            <a:schemeClr val="tx2"/>
                          </a:solidFill>
                        </a:rPr>
                        <a:t>예</a:t>
                      </a:r>
                      <a:endParaRPr lang="ko-KR" altLang="en-US" b="1" dirty="0">
                        <a:solidFill>
                          <a:schemeClr val="tx2"/>
                        </a:solidFill>
                      </a:endParaRPr>
                    </a:p>
                  </a:txBody>
                  <a:tcPr marL="94403" marR="94403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ko-KR" altLang="en-US" b="1" dirty="0" smtClean="0">
                          <a:solidFill>
                            <a:schemeClr val="tx2"/>
                          </a:solidFill>
                        </a:rPr>
                        <a:t>카탈로그 저장 프로시저</a:t>
                      </a:r>
                      <a:endParaRPr lang="ko-KR" altLang="en-US" b="1" dirty="0">
                        <a:solidFill>
                          <a:schemeClr val="tx2"/>
                        </a:solidFill>
                      </a:endParaRPr>
                    </a:p>
                  </a:txBody>
                  <a:tcPr marL="94403" marR="94403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b="1" dirty="0" smtClean="0">
                          <a:solidFill>
                            <a:schemeClr val="tx2"/>
                          </a:solidFill>
                        </a:rPr>
                        <a:t>ODBC</a:t>
                      </a:r>
                      <a:r>
                        <a:rPr lang="en-US" altLang="ko-KR" b="1" baseline="0" dirty="0" smtClean="0">
                          <a:solidFill>
                            <a:schemeClr val="tx2"/>
                          </a:solidFill>
                        </a:rPr>
                        <a:t> </a:t>
                      </a:r>
                      <a:r>
                        <a:rPr lang="ko-KR" altLang="en-US" b="1" baseline="0" dirty="0" smtClean="0">
                          <a:solidFill>
                            <a:schemeClr val="tx2"/>
                          </a:solidFill>
                        </a:rPr>
                        <a:t>데이터 사전 기능을 구현</a:t>
                      </a:r>
                      <a:endParaRPr lang="ko-KR" altLang="en-US" b="1" dirty="0">
                        <a:solidFill>
                          <a:schemeClr val="tx2"/>
                        </a:solidFill>
                      </a:endParaRPr>
                    </a:p>
                  </a:txBody>
                  <a:tcPr marL="94403" marR="94403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b="1" dirty="0" err="1" smtClean="0">
                          <a:solidFill>
                            <a:schemeClr val="tx2"/>
                          </a:solidFill>
                        </a:rPr>
                        <a:t>Sp_databases</a:t>
                      </a:r>
                      <a:endParaRPr lang="en-US" altLang="ko-KR" b="1" dirty="0" smtClean="0">
                        <a:solidFill>
                          <a:schemeClr val="tx2"/>
                        </a:solidFill>
                      </a:endParaRPr>
                    </a:p>
                    <a:p>
                      <a:pPr latinLnBrk="1"/>
                      <a:r>
                        <a:rPr lang="en-US" altLang="ko-KR" b="1" dirty="0" err="1" smtClean="0">
                          <a:solidFill>
                            <a:schemeClr val="tx2"/>
                          </a:solidFill>
                        </a:rPr>
                        <a:t>Sp_tables</a:t>
                      </a:r>
                      <a:endParaRPr lang="ko-KR" altLang="en-US" b="1" dirty="0">
                        <a:solidFill>
                          <a:schemeClr val="tx2"/>
                        </a:solidFill>
                      </a:endParaRPr>
                    </a:p>
                  </a:txBody>
                  <a:tcPr marL="94403" marR="94403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ko-KR" altLang="en-US" b="1" dirty="0" smtClean="0">
                          <a:solidFill>
                            <a:schemeClr val="tx2"/>
                          </a:solidFill>
                        </a:rPr>
                        <a:t>데이터베이스 엔진 저장프로시저</a:t>
                      </a:r>
                      <a:endParaRPr lang="ko-KR" altLang="en-US" b="1" dirty="0">
                        <a:solidFill>
                          <a:schemeClr val="tx2"/>
                        </a:solidFill>
                      </a:endParaRPr>
                    </a:p>
                  </a:txBody>
                  <a:tcPr marL="94403" marR="94403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b="1" dirty="0" smtClean="0">
                          <a:solidFill>
                            <a:schemeClr val="tx2"/>
                          </a:solidFill>
                        </a:rPr>
                        <a:t>SQL Server</a:t>
                      </a:r>
                      <a:r>
                        <a:rPr lang="en-US" altLang="ko-KR" b="1" baseline="0" dirty="0" smtClean="0">
                          <a:solidFill>
                            <a:schemeClr val="tx2"/>
                          </a:solidFill>
                        </a:rPr>
                        <a:t> </a:t>
                      </a:r>
                      <a:r>
                        <a:rPr lang="ko-KR" altLang="en-US" b="1" baseline="0" dirty="0" smtClean="0">
                          <a:solidFill>
                            <a:schemeClr val="tx2"/>
                          </a:solidFill>
                        </a:rPr>
                        <a:t>데이터베이스 엔진의 일반적인 유지관리에 사용</a:t>
                      </a:r>
                      <a:endParaRPr lang="ko-KR" altLang="en-US" b="1" dirty="0">
                        <a:solidFill>
                          <a:schemeClr val="tx2"/>
                        </a:solidFill>
                      </a:endParaRPr>
                    </a:p>
                  </a:txBody>
                  <a:tcPr marL="94403" marR="94403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b="1" dirty="0" err="1" smtClean="0">
                          <a:solidFill>
                            <a:schemeClr val="tx2"/>
                          </a:solidFill>
                        </a:rPr>
                        <a:t>Sp_helptext</a:t>
                      </a:r>
                      <a:r>
                        <a:rPr lang="en-US" altLang="ko-KR" b="1" dirty="0" smtClean="0">
                          <a:solidFill>
                            <a:schemeClr val="tx2"/>
                          </a:solidFill>
                        </a:rPr>
                        <a:t>  </a:t>
                      </a:r>
                    </a:p>
                    <a:p>
                      <a:pPr latinLnBrk="1"/>
                      <a:r>
                        <a:rPr lang="en-US" altLang="ko-KR" b="1" dirty="0" err="1" smtClean="0">
                          <a:solidFill>
                            <a:schemeClr val="tx2"/>
                          </a:solidFill>
                        </a:rPr>
                        <a:t>Sp_who</a:t>
                      </a:r>
                      <a:endParaRPr lang="en-US" altLang="ko-KR" b="1" dirty="0" smtClean="0">
                        <a:solidFill>
                          <a:schemeClr val="tx2"/>
                        </a:solidFill>
                      </a:endParaRPr>
                    </a:p>
                    <a:p>
                      <a:pPr latinLnBrk="1"/>
                      <a:r>
                        <a:rPr lang="en-US" altLang="ko-KR" b="1" dirty="0" err="1" smtClean="0">
                          <a:solidFill>
                            <a:schemeClr val="tx2"/>
                          </a:solidFill>
                        </a:rPr>
                        <a:t>Sp_detach_db</a:t>
                      </a:r>
                      <a:r>
                        <a:rPr lang="en-US" altLang="ko-KR" b="1" baseline="0" dirty="0" smtClean="0">
                          <a:solidFill>
                            <a:schemeClr val="tx2"/>
                          </a:solidFill>
                        </a:rPr>
                        <a:t>  </a:t>
                      </a:r>
                      <a:endParaRPr lang="en-US" altLang="ko-KR" b="1" dirty="0" smtClean="0">
                        <a:solidFill>
                          <a:schemeClr val="tx2"/>
                        </a:solidFill>
                      </a:endParaRPr>
                    </a:p>
                    <a:p>
                      <a:pPr latinLnBrk="1"/>
                      <a:r>
                        <a:rPr lang="en-US" altLang="ko-KR" b="1" dirty="0" err="1" smtClean="0">
                          <a:solidFill>
                            <a:schemeClr val="tx2"/>
                          </a:solidFill>
                        </a:rPr>
                        <a:t>Sp_lock</a:t>
                      </a:r>
                      <a:endParaRPr lang="ko-KR" altLang="en-US" b="1" dirty="0">
                        <a:solidFill>
                          <a:schemeClr val="tx2"/>
                        </a:solidFill>
                      </a:endParaRPr>
                    </a:p>
                  </a:txBody>
                  <a:tcPr marL="94403" marR="94403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endParaRPr lang="ko-KR" altLang="en-US" b="1">
                        <a:solidFill>
                          <a:schemeClr val="tx2"/>
                        </a:solidFill>
                      </a:endParaRPr>
                    </a:p>
                  </a:txBody>
                  <a:tcPr marL="94403" marR="94403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endParaRPr lang="ko-KR" altLang="en-US" b="1" dirty="0">
                        <a:solidFill>
                          <a:schemeClr val="tx2"/>
                        </a:solidFill>
                      </a:endParaRPr>
                    </a:p>
                  </a:txBody>
                  <a:tcPr marL="94403" marR="94403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b="1" dirty="0" err="1" smtClean="0">
                          <a:solidFill>
                            <a:schemeClr val="tx2"/>
                          </a:solidFill>
                        </a:rPr>
                        <a:t>Sp_pkeys</a:t>
                      </a:r>
                      <a:endParaRPr lang="en-US" altLang="ko-KR" b="1" dirty="0" smtClean="0">
                        <a:solidFill>
                          <a:schemeClr val="tx2"/>
                        </a:solidFill>
                      </a:endParaRPr>
                    </a:p>
                    <a:p>
                      <a:pPr latinLnBrk="1"/>
                      <a:r>
                        <a:rPr lang="en-US" altLang="ko-KR" b="1" dirty="0" err="1" smtClean="0">
                          <a:solidFill>
                            <a:schemeClr val="tx2"/>
                          </a:solidFill>
                        </a:rPr>
                        <a:t>Sp_fkeys</a:t>
                      </a:r>
                      <a:endParaRPr lang="en-US" altLang="ko-KR" b="1" dirty="0" smtClean="0">
                        <a:solidFill>
                          <a:schemeClr val="tx2"/>
                        </a:solidFill>
                      </a:endParaRPr>
                    </a:p>
                    <a:p>
                      <a:pPr latinLnBrk="1"/>
                      <a:r>
                        <a:rPr lang="en-US" altLang="ko-KR" b="1" dirty="0" err="1" smtClean="0">
                          <a:solidFill>
                            <a:schemeClr val="tx2"/>
                          </a:solidFill>
                        </a:rPr>
                        <a:t>Sp_help</a:t>
                      </a:r>
                      <a:endParaRPr lang="en-US" altLang="ko-KR" b="1" dirty="0" smtClean="0">
                        <a:solidFill>
                          <a:schemeClr val="tx2"/>
                        </a:solidFill>
                      </a:endParaRPr>
                    </a:p>
                    <a:p>
                      <a:pPr latinLnBrk="1"/>
                      <a:r>
                        <a:rPr lang="en-US" altLang="ko-KR" b="1" dirty="0" err="1" smtClean="0">
                          <a:solidFill>
                            <a:schemeClr val="tx2"/>
                          </a:solidFill>
                        </a:rPr>
                        <a:t>Sp_help</a:t>
                      </a:r>
                      <a:r>
                        <a:rPr lang="en-US" altLang="ko-KR" b="1" dirty="0" smtClean="0">
                          <a:solidFill>
                            <a:schemeClr val="tx2"/>
                          </a:solidFill>
                        </a:rPr>
                        <a:t>  table</a:t>
                      </a:r>
                      <a:r>
                        <a:rPr lang="ko-KR" altLang="en-US" b="1" dirty="0" smtClean="0">
                          <a:solidFill>
                            <a:schemeClr val="tx2"/>
                          </a:solidFill>
                        </a:rPr>
                        <a:t>명</a:t>
                      </a:r>
                      <a:endParaRPr lang="ko-KR" altLang="en-US" b="1" dirty="0">
                        <a:solidFill>
                          <a:schemeClr val="tx2"/>
                        </a:solidFill>
                      </a:endParaRPr>
                    </a:p>
                  </a:txBody>
                  <a:tcPr marL="94403" marR="94403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53935172"/>
      </p:ext>
    </p:extLst>
  </p:cSld>
  <p:clrMapOvr>
    <a:masterClrMapping/>
  </p:clrMapOvr>
  <p:transition spd="med">
    <p:fade/>
  </p:transition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8" name="Rectangle 2"/>
          <p:cNvSpPr>
            <a:spLocks noGrp="1" noChangeArrowheads="1"/>
          </p:cNvSpPr>
          <p:nvPr>
            <p:ph idx="1"/>
          </p:nvPr>
        </p:nvSpPr>
        <p:spPr>
          <a:xfrm>
            <a:off x="1879600" y="1362429"/>
            <a:ext cx="8458200" cy="4902200"/>
          </a:xfrm>
        </p:spPr>
        <p:txBody>
          <a:bodyPr/>
          <a:lstStyle/>
          <a:p>
            <a:pPr>
              <a:lnSpc>
                <a:spcPct val="140000"/>
              </a:lnSpc>
              <a:spcBef>
                <a:spcPct val="0"/>
              </a:spcBef>
            </a:pPr>
            <a:r>
              <a:rPr lang="ko-KR" altLang="en-US" b="1" dirty="0" err="1" smtClean="0"/>
              <a:t>트리거</a:t>
            </a:r>
            <a:r>
              <a:rPr lang="en-US" altLang="ko-KR" b="1" dirty="0" smtClean="0"/>
              <a:t>(Trigger)</a:t>
            </a:r>
            <a:endParaRPr lang="ko-KR" altLang="en-US" b="1" dirty="0" smtClean="0"/>
          </a:p>
          <a:p>
            <a:pPr lvl="1" algn="just" eaLnBrk="1" hangingPunct="1">
              <a:lnSpc>
                <a:spcPct val="140000"/>
              </a:lnSpc>
              <a:spcBef>
                <a:spcPct val="0"/>
              </a:spcBef>
              <a:buFont typeface="Wingdings" pitchFamily="2" charset="2"/>
              <a:buChar char="ü"/>
            </a:pPr>
            <a:r>
              <a:rPr lang="ko-KR" altLang="en-US" b="1" dirty="0" smtClean="0"/>
              <a:t>명시된 이벤트</a:t>
            </a:r>
            <a:r>
              <a:rPr lang="en-US" altLang="ko-KR" b="1" dirty="0" smtClean="0"/>
              <a:t>(</a:t>
            </a:r>
            <a:r>
              <a:rPr lang="ko-KR" altLang="en-US" b="1" dirty="0" smtClean="0"/>
              <a:t>데이터 삽입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삭제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수정</a:t>
            </a:r>
            <a:r>
              <a:rPr lang="en-US" altLang="ko-KR" b="1" dirty="0" smtClean="0"/>
              <a:t>)</a:t>
            </a:r>
            <a:r>
              <a:rPr lang="ko-KR" altLang="en-US" b="1" dirty="0" smtClean="0"/>
              <a:t>가 발생할 때마다 </a:t>
            </a:r>
            <a:r>
              <a:rPr lang="en-US" altLang="ko-KR" b="1" dirty="0" smtClean="0"/>
              <a:t>DBMS</a:t>
            </a:r>
            <a:r>
              <a:rPr lang="ko-KR" altLang="en-US" b="1" dirty="0" smtClean="0"/>
              <a:t>가 자동적으로 수행하는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사용자가 정의해 놓은 코드 문</a:t>
            </a:r>
            <a:r>
              <a:rPr lang="en-US" altLang="ko-KR" b="1" dirty="0" smtClean="0"/>
              <a:t>(</a:t>
            </a:r>
            <a:r>
              <a:rPr lang="ko-KR" altLang="en-US" b="1" dirty="0" smtClean="0"/>
              <a:t>프로시저</a:t>
            </a:r>
            <a:r>
              <a:rPr lang="en-US" altLang="ko-KR" b="1" dirty="0" smtClean="0"/>
              <a:t>)</a:t>
            </a:r>
          </a:p>
          <a:p>
            <a:pPr lvl="1" algn="just" eaLnBrk="1" hangingPunct="1">
              <a:lnSpc>
                <a:spcPct val="140000"/>
              </a:lnSpc>
              <a:spcBef>
                <a:spcPct val="0"/>
              </a:spcBef>
              <a:buFont typeface="Wingdings" pitchFamily="2" charset="2"/>
              <a:buChar char="ü"/>
            </a:pPr>
            <a:r>
              <a:rPr lang="ko-KR" altLang="en-US" b="1" dirty="0" smtClean="0"/>
              <a:t>데이터베이스의 </a:t>
            </a:r>
            <a:r>
              <a:rPr lang="ko-KR" altLang="en-US" b="1" dirty="0" err="1" smtClean="0"/>
              <a:t>무결성을</a:t>
            </a:r>
            <a:r>
              <a:rPr lang="ko-KR" altLang="en-US" b="1" dirty="0" smtClean="0"/>
              <a:t> 유지하기 위한 일반적이고 강력한 도구</a:t>
            </a:r>
          </a:p>
          <a:p>
            <a:pPr lvl="1" algn="just" eaLnBrk="1" hangingPunct="1">
              <a:lnSpc>
                <a:spcPct val="140000"/>
              </a:lnSpc>
              <a:spcBef>
                <a:spcPct val="0"/>
              </a:spcBef>
              <a:buFont typeface="Wingdings" pitchFamily="2" charset="2"/>
              <a:buChar char="ü"/>
            </a:pPr>
            <a:r>
              <a:rPr lang="ko-KR" altLang="en-US" b="1" dirty="0" smtClean="0"/>
              <a:t>테이블 정의 시 표현할 수 없는 기업의 비즈니스 규칙들을 시행하는 역할</a:t>
            </a:r>
            <a:endParaRPr lang="en-US" altLang="ko-KR" b="1" dirty="0" smtClean="0"/>
          </a:p>
          <a:p>
            <a:pPr lvl="1" algn="just">
              <a:lnSpc>
                <a:spcPct val="140000"/>
              </a:lnSpc>
              <a:spcBef>
                <a:spcPct val="0"/>
              </a:spcBef>
              <a:buFont typeface="Wingdings" pitchFamily="2" charset="2"/>
              <a:buChar char="ü"/>
            </a:pPr>
            <a:r>
              <a:rPr lang="ko-KR" altLang="en-US" b="1" dirty="0"/>
              <a:t>저장프로시저와 동작이 비슷하나 </a:t>
            </a:r>
            <a:r>
              <a:rPr lang="ko-KR" altLang="en-US" b="1" dirty="0">
                <a:solidFill>
                  <a:srgbClr val="0000FF"/>
                </a:solidFill>
              </a:rPr>
              <a:t>직접 실행시킬 수는 없고</a:t>
            </a:r>
            <a:r>
              <a:rPr lang="ko-KR" altLang="en-US" b="1" dirty="0"/>
              <a:t> 오직 해당 테이블이나 </a:t>
            </a:r>
            <a:r>
              <a:rPr lang="ko-KR" altLang="en-US" b="1" dirty="0" err="1"/>
              <a:t>뷰에</a:t>
            </a:r>
            <a:r>
              <a:rPr lang="ko-KR" altLang="en-US" b="1" dirty="0"/>
              <a:t> </a:t>
            </a:r>
            <a:r>
              <a:rPr lang="ko-KR" altLang="en-US" b="1" dirty="0">
                <a:solidFill>
                  <a:srgbClr val="FF0000"/>
                </a:solidFill>
              </a:rPr>
              <a:t>이벤트가 발생할 때 자동 </a:t>
            </a:r>
            <a:r>
              <a:rPr lang="ko-KR" altLang="en-US" b="1" dirty="0" smtClean="0">
                <a:solidFill>
                  <a:srgbClr val="FF0000"/>
                </a:solidFill>
              </a:rPr>
              <a:t>실행</a:t>
            </a:r>
            <a:endParaRPr lang="ko-KR" altLang="en-US" b="1" dirty="0" smtClean="0"/>
          </a:p>
          <a:p>
            <a:pPr lvl="1" algn="just" eaLnBrk="1" hangingPunct="1">
              <a:lnSpc>
                <a:spcPct val="140000"/>
              </a:lnSpc>
              <a:spcBef>
                <a:spcPct val="0"/>
              </a:spcBef>
              <a:buFont typeface="Wingdings" pitchFamily="2" charset="2"/>
              <a:buChar char="ü"/>
            </a:pPr>
            <a:r>
              <a:rPr lang="ko-KR" altLang="en-US" b="1" dirty="0" err="1" smtClean="0"/>
              <a:t>트리거를</a:t>
            </a:r>
            <a:r>
              <a:rPr lang="ko-KR" altLang="en-US" b="1" dirty="0" smtClean="0"/>
              <a:t> </a:t>
            </a:r>
            <a:r>
              <a:rPr lang="ko-KR" altLang="en-US" b="1" dirty="0" smtClean="0">
                <a:solidFill>
                  <a:srgbClr val="FF3300"/>
                </a:solidFill>
              </a:rPr>
              <a:t>이벤트</a:t>
            </a:r>
            <a:r>
              <a:rPr lang="en-US" altLang="ko-KR" b="1" dirty="0" smtClean="0">
                <a:solidFill>
                  <a:srgbClr val="FF3300"/>
                </a:solidFill>
              </a:rPr>
              <a:t>-</a:t>
            </a:r>
            <a:r>
              <a:rPr lang="ko-KR" altLang="en-US" b="1" dirty="0" smtClean="0">
                <a:solidFill>
                  <a:srgbClr val="FF3300"/>
                </a:solidFill>
              </a:rPr>
              <a:t>조건</a:t>
            </a:r>
            <a:r>
              <a:rPr lang="en-US" altLang="ko-KR" b="1" dirty="0" smtClean="0">
                <a:solidFill>
                  <a:srgbClr val="FF3300"/>
                </a:solidFill>
              </a:rPr>
              <a:t>-</a:t>
            </a:r>
            <a:r>
              <a:rPr lang="ko-KR" altLang="en-US" b="1" dirty="0" smtClean="0">
                <a:solidFill>
                  <a:srgbClr val="FF3300"/>
                </a:solidFill>
              </a:rPr>
              <a:t>동작</a:t>
            </a:r>
            <a:r>
              <a:rPr lang="en-US" altLang="ko-KR" b="1" dirty="0" smtClean="0"/>
              <a:t>(</a:t>
            </a:r>
            <a:r>
              <a:rPr lang="en-US" altLang="ko-KR" b="1" dirty="0" smtClean="0">
                <a:solidFill>
                  <a:srgbClr val="FF3300"/>
                </a:solidFill>
              </a:rPr>
              <a:t>ECA</a:t>
            </a:r>
            <a:r>
              <a:rPr lang="en-US" altLang="ko-KR" b="1" dirty="0" smtClean="0"/>
              <a:t>) </a:t>
            </a:r>
            <a:r>
              <a:rPr lang="ko-KR" altLang="en-US" b="1" dirty="0" smtClean="0"/>
              <a:t>규칙이라고도 부름</a:t>
            </a:r>
          </a:p>
          <a:p>
            <a:pPr lvl="1" algn="just" eaLnBrk="1" hangingPunct="1">
              <a:lnSpc>
                <a:spcPct val="14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lang="ko-KR" altLang="en-US" b="1" dirty="0" smtClean="0"/>
              <a:t>		   </a:t>
            </a:r>
            <a:r>
              <a:rPr lang="en-US" altLang="ko-KR" b="1" dirty="0" smtClean="0"/>
              <a:t>E</a:t>
            </a:r>
            <a:r>
              <a:rPr lang="ko-KR" altLang="en-US" b="1" dirty="0" smtClean="0"/>
              <a:t>는 </a:t>
            </a:r>
            <a:r>
              <a:rPr lang="en-US" altLang="ko-KR" b="1" dirty="0" smtClean="0"/>
              <a:t>Event, C</a:t>
            </a:r>
            <a:r>
              <a:rPr lang="ko-KR" altLang="en-US" b="1" dirty="0" smtClean="0"/>
              <a:t>는 </a:t>
            </a:r>
            <a:r>
              <a:rPr lang="en-US" altLang="ko-KR" b="1" dirty="0" smtClean="0"/>
              <a:t>Condition, A</a:t>
            </a:r>
            <a:r>
              <a:rPr lang="ko-KR" altLang="en-US" b="1" dirty="0" smtClean="0"/>
              <a:t>는 </a:t>
            </a:r>
            <a:r>
              <a:rPr lang="en-US" altLang="ko-KR" b="1" dirty="0" smtClean="0"/>
              <a:t>Action</a:t>
            </a:r>
            <a:r>
              <a:rPr lang="ko-KR" altLang="en-US" b="1" dirty="0" smtClean="0"/>
              <a:t>을 의미</a:t>
            </a:r>
          </a:p>
          <a:p>
            <a:pPr lvl="1" algn="just" eaLnBrk="1" hangingPunct="1">
              <a:lnSpc>
                <a:spcPct val="140000"/>
              </a:lnSpc>
              <a:spcBef>
                <a:spcPct val="0"/>
              </a:spcBef>
              <a:buFont typeface="Wingdings" pitchFamily="2" charset="2"/>
              <a:buNone/>
            </a:pPr>
            <a:endParaRPr lang="en-US" altLang="ko-KR" sz="1600" b="1" dirty="0">
              <a:latin typeface="╜┼╕φ┴╢" charset="0"/>
              <a:ea typeface="신명조" charset="-127"/>
            </a:endParaRPr>
          </a:p>
        </p:txBody>
      </p:sp>
      <p:sp>
        <p:nvSpPr>
          <p:cNvPr id="5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4장. 관계 대수와 SQL</a:t>
            </a:r>
          </a:p>
        </p:txBody>
      </p:sp>
      <p:sp>
        <p:nvSpPr>
          <p:cNvPr id="4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6DBEF74-3B58-495D-858F-5EF829044BB9}" type="slidenum">
              <a:rPr lang="en-US" altLang="ko-KR"/>
              <a:pPr>
                <a:defRPr/>
              </a:pPr>
              <a:t>87</a:t>
            </a:fld>
            <a:endParaRPr lang="en-US" altLang="ko-KR"/>
          </a:p>
        </p:txBody>
      </p:sp>
      <p:sp>
        <p:nvSpPr>
          <p:cNvPr id="123909" name="Rectangle 3"/>
          <p:cNvSpPr>
            <a:spLocks noChangeArrowheads="1"/>
          </p:cNvSpPr>
          <p:nvPr/>
        </p:nvSpPr>
        <p:spPr bwMode="auto">
          <a:xfrm>
            <a:off x="2228853" y="332167"/>
            <a:ext cx="7820025" cy="72548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lIns="92075" tIns="46038" rIns="92075" bIns="46038" anchor="ctr"/>
          <a:lstStyle>
            <a:lvl1pPr eaLnBrk="0" hangingPunct="0"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5pPr>
            <a:lvl6pPr marL="2514600" indent="-2286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6pPr>
            <a:lvl7pPr marL="2971800" indent="-2286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7pPr>
            <a:lvl8pPr marL="3429000" indent="-2286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8pPr>
            <a:lvl9pPr marL="3886200" indent="-2286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9pPr>
          </a:lstStyle>
          <a:p>
            <a:pPr marL="457200" indent="-457200" algn="ctr" eaLnBrk="1" latinLnBrk="1" hangingPunct="1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altLang="ko-KR" sz="30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4.6 </a:t>
            </a:r>
            <a:r>
              <a:rPr lang="ko-KR" altLang="en-US" sz="3000" b="1" dirty="0" err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트리거</a:t>
            </a:r>
            <a:r>
              <a:rPr lang="en-US" altLang="ko-KR" sz="30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(trigger)</a:t>
            </a:r>
            <a:r>
              <a:rPr lang="ko-KR" altLang="en-US" sz="30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와 주장</a:t>
            </a:r>
            <a:r>
              <a:rPr lang="en-US" altLang="ko-KR" sz="30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(assertion)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c18triga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01"/>
          <a:stretch>
            <a:fillRect/>
          </a:stretch>
        </p:blipFill>
        <p:spPr>
          <a:xfrm>
            <a:off x="3035318" y="3064390"/>
            <a:ext cx="6131447" cy="3280096"/>
          </a:xfrm>
          <a:noFill/>
        </p:spPr>
      </p:pic>
      <p:sp>
        <p:nvSpPr>
          <p:cNvPr id="5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4장. 관계 대수와 SQL</a:t>
            </a:r>
          </a:p>
        </p:txBody>
      </p:sp>
      <p:sp>
        <p:nvSpPr>
          <p:cNvPr id="4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ECF14D2-A6B8-484E-A356-814A3863759D}" type="slidenum">
              <a:rPr lang="en-US" altLang="ko-KR"/>
              <a:pPr>
                <a:defRPr/>
              </a:pPr>
              <a:t>88</a:t>
            </a:fld>
            <a:endParaRPr lang="en-US" altLang="ko-KR"/>
          </a:p>
        </p:txBody>
      </p:sp>
      <p:pic>
        <p:nvPicPr>
          <p:cNvPr id="12493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9443" y="298863"/>
            <a:ext cx="6197316" cy="23451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80" name="Rectangle 2"/>
          <p:cNvSpPr>
            <a:spLocks noGrp="1" noChangeArrowheads="1"/>
          </p:cNvSpPr>
          <p:nvPr>
            <p:ph idx="1"/>
          </p:nvPr>
        </p:nvSpPr>
        <p:spPr>
          <a:xfrm>
            <a:off x="1879600" y="407071"/>
            <a:ext cx="8458200" cy="5775367"/>
          </a:xfrm>
        </p:spPr>
        <p:txBody>
          <a:bodyPr/>
          <a:lstStyle/>
          <a:p>
            <a:pPr>
              <a:lnSpc>
                <a:spcPct val="140000"/>
              </a:lnSpc>
              <a:spcBef>
                <a:spcPct val="0"/>
              </a:spcBef>
            </a:pPr>
            <a:r>
              <a:rPr lang="ko-KR" altLang="en-US" b="1" dirty="0" err="1" smtClean="0"/>
              <a:t>트리거</a:t>
            </a:r>
            <a:endParaRPr lang="en-US" altLang="ko-KR" b="1" dirty="0" smtClean="0"/>
          </a:p>
          <a:p>
            <a:pPr lvl="1" algn="just" eaLnBrk="1" hangingPunct="1">
              <a:lnSpc>
                <a:spcPct val="140000"/>
              </a:lnSpc>
              <a:spcBef>
                <a:spcPct val="0"/>
              </a:spcBef>
              <a:buFont typeface="Wingdings" pitchFamily="2" charset="2"/>
              <a:buChar char="ü"/>
            </a:pPr>
            <a:r>
              <a:rPr lang="en-US" altLang="ko-KR" b="1" dirty="0" smtClean="0"/>
              <a:t>SQL3</a:t>
            </a:r>
            <a:r>
              <a:rPr lang="ko-KR" altLang="en-US" b="1" dirty="0" smtClean="0"/>
              <a:t>에서 </a:t>
            </a:r>
            <a:r>
              <a:rPr lang="ko-KR" altLang="en-US" b="1" dirty="0" err="1" smtClean="0"/>
              <a:t>트리거의</a:t>
            </a:r>
            <a:r>
              <a:rPr lang="ko-KR" altLang="en-US" b="1" dirty="0" smtClean="0"/>
              <a:t> 형식</a:t>
            </a:r>
          </a:p>
          <a:p>
            <a:pPr lvl="1" algn="just" eaLnBrk="1" hangingPunct="1">
              <a:spcBef>
                <a:spcPct val="0"/>
              </a:spcBef>
              <a:buFont typeface="Wingdings" pitchFamily="2" charset="2"/>
              <a:buNone/>
            </a:pPr>
            <a:r>
              <a:rPr lang="ko-KR" altLang="en-US" b="1" dirty="0" smtClean="0"/>
              <a:t>	</a:t>
            </a:r>
            <a:endParaRPr lang="en-US" altLang="ko-KR" b="1" dirty="0" smtClean="0"/>
          </a:p>
          <a:p>
            <a:pPr lvl="1" algn="just" eaLnBrk="1" hangingPunct="1">
              <a:spcBef>
                <a:spcPct val="0"/>
              </a:spcBef>
              <a:buFont typeface="Wingdings" pitchFamily="2" charset="2"/>
              <a:buNone/>
            </a:pPr>
            <a:endParaRPr lang="en-US" altLang="ko-KR" b="1" dirty="0" smtClean="0"/>
          </a:p>
          <a:p>
            <a:pPr lvl="1" algn="just" eaLnBrk="1" hangingPunct="1">
              <a:spcBef>
                <a:spcPct val="0"/>
              </a:spcBef>
              <a:buFont typeface="Wingdings" pitchFamily="2" charset="2"/>
              <a:buNone/>
            </a:pPr>
            <a:endParaRPr lang="en-US" altLang="ko-KR" b="1" dirty="0" smtClean="0"/>
          </a:p>
          <a:p>
            <a:pPr lvl="1" algn="just" eaLnBrk="1" hangingPunct="1">
              <a:spcBef>
                <a:spcPct val="0"/>
              </a:spcBef>
              <a:buFont typeface="Wingdings" pitchFamily="2" charset="2"/>
              <a:buNone/>
            </a:pPr>
            <a:endParaRPr lang="en-US" altLang="ko-KR" b="1" dirty="0" smtClean="0"/>
          </a:p>
          <a:p>
            <a:pPr lvl="1" algn="just" eaLnBrk="1" hangingPunct="1">
              <a:spcBef>
                <a:spcPct val="0"/>
              </a:spcBef>
              <a:buFont typeface="Wingdings" pitchFamily="2" charset="2"/>
              <a:buNone/>
            </a:pPr>
            <a:endParaRPr lang="en-US" altLang="ko-KR" b="1" dirty="0" smtClean="0"/>
          </a:p>
          <a:p>
            <a:pPr lvl="1" algn="just" eaLnBrk="1" hangingPunct="1">
              <a:lnSpc>
                <a:spcPct val="130000"/>
              </a:lnSpc>
              <a:spcBef>
                <a:spcPct val="0"/>
              </a:spcBef>
              <a:buFont typeface="Wingdings" pitchFamily="2" charset="2"/>
              <a:buChar char="ü"/>
            </a:pPr>
            <a:r>
              <a:rPr lang="ko-KR" altLang="en-US" b="1" dirty="0" smtClean="0"/>
              <a:t>이벤트의 가능한 예로는 테이블에 </a:t>
            </a:r>
            <a:r>
              <a:rPr lang="ko-KR" altLang="en-US" b="1" dirty="0" err="1" smtClean="0"/>
              <a:t>투플</a:t>
            </a:r>
            <a:r>
              <a:rPr lang="ko-KR" altLang="en-US" b="1" dirty="0" smtClean="0"/>
              <a:t> 삽입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테이블로부터 </a:t>
            </a:r>
            <a:r>
              <a:rPr lang="ko-KR" altLang="en-US" b="1" dirty="0" err="1" smtClean="0"/>
              <a:t>투플</a:t>
            </a:r>
            <a:r>
              <a:rPr lang="ko-KR" altLang="en-US" b="1" dirty="0" smtClean="0"/>
              <a:t> 삭제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테이블의 </a:t>
            </a:r>
            <a:r>
              <a:rPr lang="ko-KR" altLang="en-US" b="1" dirty="0" err="1" smtClean="0"/>
              <a:t>투플</a:t>
            </a:r>
            <a:r>
              <a:rPr lang="ko-KR" altLang="en-US" b="1" dirty="0" smtClean="0"/>
              <a:t> 수정 등이 있음</a:t>
            </a:r>
          </a:p>
          <a:p>
            <a:pPr lvl="1" algn="just" eaLnBrk="1" hangingPunct="1">
              <a:lnSpc>
                <a:spcPct val="130000"/>
              </a:lnSpc>
              <a:spcBef>
                <a:spcPct val="0"/>
              </a:spcBef>
              <a:buFont typeface="Wingdings" pitchFamily="2" charset="2"/>
              <a:buChar char="ü"/>
            </a:pPr>
            <a:r>
              <a:rPr lang="ko-KR" altLang="en-US" b="1" dirty="0" smtClean="0"/>
              <a:t>동작은 데이터베이스에 대한 임의의 갱신</a:t>
            </a:r>
          </a:p>
          <a:p>
            <a:pPr lvl="1" algn="just" eaLnBrk="1" hangingPunct="1">
              <a:lnSpc>
                <a:spcPct val="130000"/>
              </a:lnSpc>
              <a:spcBef>
                <a:spcPct val="0"/>
              </a:spcBef>
              <a:buFont typeface="Wingdings" pitchFamily="2" charset="2"/>
              <a:buChar char="ü"/>
            </a:pPr>
            <a:r>
              <a:rPr lang="ko-KR" altLang="en-US" b="1" dirty="0" smtClean="0"/>
              <a:t>어떤 이벤트가 발생했을 때 조건이 참이 되면 </a:t>
            </a:r>
            <a:r>
              <a:rPr lang="ko-KR" altLang="en-US" b="1" dirty="0" err="1" smtClean="0"/>
              <a:t>트리거와</a:t>
            </a:r>
            <a:r>
              <a:rPr lang="ko-KR" altLang="en-US" b="1" dirty="0" smtClean="0"/>
              <a:t> 연관된 동작이 수행되고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그렇지 않으면 아무 동작도 수행되지 않음</a:t>
            </a:r>
          </a:p>
          <a:p>
            <a:pPr lvl="1" algn="just" eaLnBrk="1" hangingPunct="1">
              <a:lnSpc>
                <a:spcPct val="130000"/>
              </a:lnSpc>
              <a:spcBef>
                <a:spcPct val="0"/>
              </a:spcBef>
              <a:buFont typeface="Wingdings" pitchFamily="2" charset="2"/>
              <a:buChar char="ü"/>
            </a:pPr>
            <a:r>
              <a:rPr lang="ko-KR" altLang="en-US" b="1" dirty="0" smtClean="0"/>
              <a:t>삽입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삭제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수정 등이 일어나기 전</a:t>
            </a:r>
            <a:r>
              <a:rPr lang="en-US" altLang="ko-KR" b="1" dirty="0" smtClean="0"/>
              <a:t>(before)</a:t>
            </a:r>
            <a:r>
              <a:rPr lang="ko-KR" altLang="en-US" b="1" dirty="0" smtClean="0"/>
              <a:t>에 동작하는 </a:t>
            </a:r>
            <a:r>
              <a:rPr lang="ko-KR" altLang="en-US" b="1" dirty="0" err="1" smtClean="0"/>
              <a:t>트리거와</a:t>
            </a:r>
            <a:r>
              <a:rPr lang="ko-KR" altLang="en-US" b="1" dirty="0" smtClean="0"/>
              <a:t> 일어난 후</a:t>
            </a:r>
            <a:r>
              <a:rPr lang="en-US" altLang="ko-KR" b="1" dirty="0" smtClean="0"/>
              <a:t>(after)</a:t>
            </a:r>
            <a:r>
              <a:rPr lang="ko-KR" altLang="en-US" b="1" dirty="0" smtClean="0"/>
              <a:t>에 동작하는 </a:t>
            </a:r>
            <a:r>
              <a:rPr lang="ko-KR" altLang="en-US" b="1" dirty="0" err="1" smtClean="0"/>
              <a:t>트리거로</a:t>
            </a:r>
            <a:r>
              <a:rPr lang="ko-KR" altLang="en-US" b="1" dirty="0" smtClean="0"/>
              <a:t> 구분</a:t>
            </a:r>
            <a:r>
              <a:rPr lang="ko-KR" altLang="en-US" dirty="0" smtClean="0"/>
              <a:t> </a:t>
            </a:r>
            <a:endParaRPr lang="ko-KR" altLang="en-US" b="1" dirty="0" smtClean="0"/>
          </a:p>
          <a:p>
            <a:pPr lvl="1" algn="just" eaLnBrk="1" hangingPunct="1">
              <a:lnSpc>
                <a:spcPct val="140000"/>
              </a:lnSpc>
              <a:spcBef>
                <a:spcPct val="0"/>
              </a:spcBef>
              <a:buFont typeface="Wingdings" pitchFamily="2" charset="2"/>
              <a:buNone/>
            </a:pPr>
            <a:endParaRPr lang="en-US" altLang="ko-KR" sz="1600" dirty="0"/>
          </a:p>
        </p:txBody>
      </p:sp>
      <p:sp>
        <p:nvSpPr>
          <p:cNvPr id="5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4장. 관계 대수와 SQL</a:t>
            </a:r>
          </a:p>
        </p:txBody>
      </p:sp>
      <p:sp>
        <p:nvSpPr>
          <p:cNvPr id="4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BC0BCC6-EE25-448A-8FAF-57291C3391E5}" type="slidenum">
              <a:rPr lang="en-US" altLang="ko-KR"/>
              <a:pPr>
                <a:defRPr/>
              </a:pPr>
              <a:t>89</a:t>
            </a:fld>
            <a:endParaRPr lang="en-US" altLang="ko-KR"/>
          </a:p>
        </p:txBody>
      </p:sp>
      <p:pic>
        <p:nvPicPr>
          <p:cNvPr id="126982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5923" y="1461699"/>
            <a:ext cx="7553325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3" name="Rectangle 3"/>
          <p:cNvSpPr>
            <a:spLocks noGrp="1" noChangeArrowheads="1"/>
          </p:cNvSpPr>
          <p:nvPr>
            <p:ph idx="1"/>
          </p:nvPr>
        </p:nvSpPr>
        <p:spPr>
          <a:xfrm>
            <a:off x="1879600" y="636041"/>
            <a:ext cx="8458200" cy="4902200"/>
          </a:xfrm>
        </p:spPr>
        <p:txBody>
          <a:bodyPr/>
          <a:lstStyle/>
          <a:p>
            <a:pPr eaLnBrk="1" hangingPunct="1">
              <a:lnSpc>
                <a:spcPct val="140000"/>
              </a:lnSpc>
              <a:spcBef>
                <a:spcPct val="0"/>
              </a:spcBef>
            </a:pPr>
            <a:r>
              <a:rPr lang="en-US" altLang="ko-KR" b="1" dirty="0" smtClean="0"/>
              <a:t>SQL</a:t>
            </a:r>
            <a:r>
              <a:rPr lang="ko-KR" altLang="en-US" b="1" dirty="0" smtClean="0"/>
              <a:t>의 구성요소</a:t>
            </a:r>
          </a:p>
          <a:p>
            <a:pPr lvl="1" algn="just" eaLnBrk="1" hangingPunct="1">
              <a:lnSpc>
                <a:spcPct val="140000"/>
              </a:lnSpc>
              <a:spcBef>
                <a:spcPct val="0"/>
              </a:spcBef>
              <a:buFont typeface="Wingdings" pitchFamily="2" charset="2"/>
              <a:buChar char="ü"/>
            </a:pPr>
            <a:r>
              <a:rPr lang="ko-KR" altLang="en-US" b="1" dirty="0" smtClean="0"/>
              <a:t>데이터 </a:t>
            </a:r>
            <a:r>
              <a:rPr lang="ko-KR" altLang="en-US" b="1" dirty="0" err="1" smtClean="0"/>
              <a:t>정의어</a:t>
            </a:r>
            <a:r>
              <a:rPr lang="en-US" altLang="ko-KR" b="1" dirty="0" smtClean="0"/>
              <a:t>(DDL) : CREATE TABLE(VIEW, INDEX, DOMAIN), DROP, ALTER</a:t>
            </a:r>
            <a:endParaRPr lang="ko-KR" altLang="en-US" b="1" dirty="0" smtClean="0"/>
          </a:p>
          <a:p>
            <a:pPr lvl="1" algn="just" eaLnBrk="1" hangingPunct="1">
              <a:lnSpc>
                <a:spcPct val="140000"/>
              </a:lnSpc>
              <a:spcBef>
                <a:spcPct val="0"/>
              </a:spcBef>
              <a:buFont typeface="Wingdings" pitchFamily="2" charset="2"/>
              <a:buChar char="ü"/>
            </a:pPr>
            <a:r>
              <a:rPr lang="ko-KR" altLang="en-US" b="1" dirty="0" smtClean="0"/>
              <a:t>데이터 </a:t>
            </a:r>
            <a:r>
              <a:rPr lang="ko-KR" altLang="en-US" b="1" dirty="0" err="1" smtClean="0"/>
              <a:t>조작어</a:t>
            </a:r>
            <a:r>
              <a:rPr lang="en-US" altLang="ko-KR" b="1" dirty="0" smtClean="0"/>
              <a:t>(DML) : INSERT, UPDATE, DELETE, SELECT</a:t>
            </a:r>
            <a:endParaRPr lang="ko-KR" altLang="en-US" b="1" dirty="0" smtClean="0"/>
          </a:p>
          <a:p>
            <a:pPr lvl="1" algn="just" eaLnBrk="1" hangingPunct="1">
              <a:lnSpc>
                <a:spcPct val="140000"/>
              </a:lnSpc>
              <a:spcBef>
                <a:spcPct val="0"/>
              </a:spcBef>
              <a:buFont typeface="Wingdings" pitchFamily="2" charset="2"/>
              <a:buChar char="ü"/>
            </a:pPr>
            <a:r>
              <a:rPr lang="ko-KR" altLang="en-US" b="1" dirty="0" smtClean="0"/>
              <a:t>데이터 </a:t>
            </a:r>
            <a:r>
              <a:rPr lang="ko-KR" altLang="en-US" b="1" dirty="0" err="1" smtClean="0"/>
              <a:t>제어어</a:t>
            </a:r>
            <a:r>
              <a:rPr lang="en-US" altLang="ko-KR" b="1" dirty="0" smtClean="0"/>
              <a:t>(DCL) : GRANT, REVOKE, BEGIN TRANS …</a:t>
            </a:r>
            <a:endParaRPr lang="ko-KR" altLang="en-US" b="1" dirty="0" smtClean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4장. 관계 대수와 SQL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1444EA4-1429-4C64-9A64-7C87D67B220C}" type="slidenum">
              <a:rPr lang="en-US" altLang="ko-KR"/>
              <a:pPr>
                <a:defRPr/>
              </a:pPr>
              <a:t>9</a:t>
            </a:fld>
            <a:endParaRPr lang="en-US" altLang="ko-KR"/>
          </a:p>
        </p:txBody>
      </p:sp>
      <p:pic>
        <p:nvPicPr>
          <p:cNvPr id="4813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8075" y="3487738"/>
            <a:ext cx="7715251" cy="2946400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4장. 관계 대수와 SQL</a:t>
            </a:r>
          </a:p>
        </p:txBody>
      </p:sp>
      <p:sp>
        <p:nvSpPr>
          <p:cNvPr id="4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B75656F-DD7F-492A-8864-68CF6866A562}" type="slidenum">
              <a:rPr lang="en-US" altLang="ko-KR"/>
              <a:pPr>
                <a:defRPr/>
              </a:pPr>
              <a:t>90</a:t>
            </a:fld>
            <a:endParaRPr lang="en-US" altLang="ko-KR"/>
          </a:p>
        </p:txBody>
      </p:sp>
      <p:pic>
        <p:nvPicPr>
          <p:cNvPr id="12800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00" y="3059926"/>
            <a:ext cx="7119019" cy="35567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252785" y="306989"/>
            <a:ext cx="5040560" cy="2585323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solidFill>
              <a:srgbClr val="8064A2"/>
            </a:solidFill>
            <a:prstDash val="solid"/>
          </a:ln>
          <a:effectLst/>
        </p:spPr>
        <p:txBody>
          <a:bodyPr wrap="square" rtlCol="0">
            <a:spAutoFit/>
          </a:bodyPr>
          <a:lstStyle/>
          <a:p>
            <a:pPr fontAlgn="auto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b="1" kern="0" dirty="0">
                <a:solidFill>
                  <a:srgbClr val="0000FF"/>
                </a:solidFill>
                <a:latin typeface="맑은 고딕"/>
                <a:ea typeface="맑은 고딕"/>
              </a:rPr>
              <a:t>CREATE  TRIGGER  </a:t>
            </a:r>
            <a:r>
              <a:rPr kumimoji="0" lang="en-US" altLang="ko-KR" kern="0" dirty="0" err="1">
                <a:solidFill>
                  <a:prstClr val="black"/>
                </a:solidFill>
                <a:latin typeface="맑은 고딕"/>
                <a:ea typeface="맑은 고딕"/>
              </a:rPr>
              <a:t>testTrg</a:t>
            </a:r>
            <a:r>
              <a:rPr kumimoji="0" lang="en-US" altLang="ko-KR" kern="0" dirty="0">
                <a:solidFill>
                  <a:prstClr val="black"/>
                </a:solidFill>
                <a:latin typeface="맑은 고딕"/>
                <a:ea typeface="맑은 고딕"/>
              </a:rPr>
              <a:t> </a:t>
            </a:r>
            <a:r>
              <a:rPr kumimoji="0" lang="en-US" altLang="ko-KR" b="1" kern="0" dirty="0">
                <a:solidFill>
                  <a:srgbClr val="008000"/>
                </a:solidFill>
                <a:latin typeface="맑은 고딕"/>
                <a:ea typeface="맑은 고딕"/>
              </a:rPr>
              <a:t>--</a:t>
            </a:r>
            <a:r>
              <a:rPr kumimoji="0" lang="ko-KR" altLang="en-US" b="1" kern="0" dirty="0" err="1">
                <a:solidFill>
                  <a:srgbClr val="008000"/>
                </a:solidFill>
                <a:latin typeface="맑은 고딕"/>
                <a:ea typeface="맑은 고딕"/>
              </a:rPr>
              <a:t>트리거</a:t>
            </a:r>
            <a:r>
              <a:rPr kumimoji="0" lang="ko-KR" altLang="en-US" b="1" kern="0" dirty="0">
                <a:solidFill>
                  <a:srgbClr val="008000"/>
                </a:solidFill>
                <a:latin typeface="맑은 고딕"/>
                <a:ea typeface="맑은 고딕"/>
              </a:rPr>
              <a:t> 이름</a:t>
            </a:r>
            <a:endParaRPr kumimoji="0" lang="en-US" altLang="ko-KR" b="1" kern="0" dirty="0">
              <a:solidFill>
                <a:srgbClr val="008000"/>
              </a:solidFill>
              <a:latin typeface="맑은 고딕"/>
              <a:ea typeface="맑은 고딕"/>
            </a:endParaRPr>
          </a:p>
          <a:p>
            <a:pPr fontAlgn="auto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b="1" kern="0" dirty="0">
                <a:solidFill>
                  <a:srgbClr val="0000FF"/>
                </a:solidFill>
                <a:latin typeface="맑은 고딕"/>
                <a:ea typeface="맑은 고딕"/>
              </a:rPr>
              <a:t>         ON</a:t>
            </a:r>
            <a:r>
              <a:rPr kumimoji="0" lang="en-US" altLang="ko-KR" kern="0" dirty="0">
                <a:solidFill>
                  <a:prstClr val="black"/>
                </a:solidFill>
                <a:latin typeface="맑은 고딕"/>
                <a:ea typeface="맑은 고딕"/>
              </a:rPr>
              <a:t> </a:t>
            </a:r>
            <a:r>
              <a:rPr kumimoji="0" lang="ko-KR" altLang="en-US" kern="0" dirty="0">
                <a:solidFill>
                  <a:prstClr val="black"/>
                </a:solidFill>
                <a:latin typeface="맑은 고딕"/>
                <a:ea typeface="맑은 고딕"/>
              </a:rPr>
              <a:t> </a:t>
            </a:r>
            <a:r>
              <a:rPr kumimoji="0" lang="en-US" altLang="ko-KR" kern="0" dirty="0" err="1">
                <a:solidFill>
                  <a:prstClr val="black"/>
                </a:solidFill>
                <a:latin typeface="맑은 고딕"/>
                <a:ea typeface="맑은 고딕"/>
              </a:rPr>
              <a:t>userTbl</a:t>
            </a:r>
            <a:r>
              <a:rPr kumimoji="0" lang="en-US" altLang="ko-KR" b="1" kern="0" dirty="0">
                <a:solidFill>
                  <a:srgbClr val="008000"/>
                </a:solidFill>
                <a:latin typeface="맑은 고딕"/>
                <a:ea typeface="맑은 고딕"/>
              </a:rPr>
              <a:t> –</a:t>
            </a:r>
            <a:r>
              <a:rPr kumimoji="0" lang="ko-KR" altLang="en-US" b="1" kern="0" dirty="0" err="1">
                <a:solidFill>
                  <a:srgbClr val="008000"/>
                </a:solidFill>
                <a:latin typeface="맑은 고딕"/>
                <a:ea typeface="맑은 고딕"/>
              </a:rPr>
              <a:t>트리거를</a:t>
            </a:r>
            <a:r>
              <a:rPr kumimoji="0" lang="ko-KR" altLang="en-US" b="1" kern="0" dirty="0">
                <a:solidFill>
                  <a:srgbClr val="008000"/>
                </a:solidFill>
                <a:latin typeface="맑은 고딕"/>
                <a:ea typeface="맑은 고딕"/>
              </a:rPr>
              <a:t> 부착할 테이블</a:t>
            </a:r>
            <a:endParaRPr kumimoji="0" lang="en-US" altLang="ko-KR" kern="0" dirty="0">
              <a:solidFill>
                <a:prstClr val="black"/>
              </a:solidFill>
              <a:latin typeface="맑은 고딕"/>
              <a:ea typeface="맑은 고딕"/>
            </a:endParaRPr>
          </a:p>
          <a:p>
            <a:pPr fontAlgn="auto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b="1" kern="0" dirty="0">
                <a:solidFill>
                  <a:srgbClr val="0000FF"/>
                </a:solidFill>
                <a:latin typeface="맑은 고딕"/>
                <a:ea typeface="맑은 고딕"/>
              </a:rPr>
              <a:t>AFTER  DELETE,  UPDATE</a:t>
            </a:r>
          </a:p>
          <a:p>
            <a:pPr fontAlgn="auto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b="1" kern="0" dirty="0">
                <a:solidFill>
                  <a:srgbClr val="0000FF"/>
                </a:solidFill>
                <a:latin typeface="맑은 고딕"/>
                <a:ea typeface="맑은 고딕"/>
              </a:rPr>
              <a:t>AS</a:t>
            </a:r>
          </a:p>
          <a:p>
            <a:pPr fontAlgn="auto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kern="0" dirty="0">
                <a:solidFill>
                  <a:prstClr val="black"/>
                </a:solidFill>
                <a:latin typeface="맑은 고딕"/>
                <a:ea typeface="맑은 고딕"/>
              </a:rPr>
              <a:t>     PRINT(‘</a:t>
            </a:r>
            <a:r>
              <a:rPr kumimoji="0" lang="ko-KR" altLang="en-US" kern="0" dirty="0" err="1">
                <a:solidFill>
                  <a:prstClr val="black"/>
                </a:solidFill>
                <a:latin typeface="맑은 고딕"/>
                <a:ea typeface="맑은 고딕"/>
              </a:rPr>
              <a:t>트리거가</a:t>
            </a:r>
            <a:r>
              <a:rPr kumimoji="0" lang="ko-KR" altLang="en-US" kern="0" dirty="0">
                <a:solidFill>
                  <a:prstClr val="black"/>
                </a:solidFill>
                <a:latin typeface="맑은 고딕"/>
                <a:ea typeface="맑은 고딕"/>
              </a:rPr>
              <a:t> 작동했습니다</a:t>
            </a:r>
            <a:r>
              <a:rPr kumimoji="0" lang="en-US" altLang="ko-KR" kern="0" dirty="0">
                <a:solidFill>
                  <a:prstClr val="black"/>
                </a:solidFill>
                <a:latin typeface="맑은 고딕"/>
                <a:ea typeface="맑은 고딕"/>
              </a:rPr>
              <a:t>’)</a:t>
            </a:r>
          </a:p>
          <a:p>
            <a:pPr fontAlgn="auto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kern="0" dirty="0">
                <a:solidFill>
                  <a:prstClr val="black"/>
                </a:solidFill>
                <a:latin typeface="맑은 고딕"/>
                <a:ea typeface="맑은 고딕"/>
              </a:rPr>
              <a:t>GO</a:t>
            </a:r>
          </a:p>
          <a:p>
            <a:pPr fontAlgn="auto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kern="0" dirty="0">
              <a:solidFill>
                <a:prstClr val="black"/>
              </a:solidFill>
              <a:latin typeface="맑은 고딕"/>
              <a:ea typeface="맑은 고딕"/>
            </a:endParaRPr>
          </a:p>
          <a:p>
            <a:pPr fontAlgn="auto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kern="0" dirty="0">
                <a:solidFill>
                  <a:srgbClr val="008000"/>
                </a:solidFill>
                <a:latin typeface="맑은 고딕"/>
                <a:ea typeface="맑은 고딕"/>
              </a:rPr>
              <a:t>-- </a:t>
            </a:r>
            <a:r>
              <a:rPr kumimoji="0" lang="ko-KR" altLang="en-US" kern="0" dirty="0">
                <a:solidFill>
                  <a:srgbClr val="008000"/>
                </a:solidFill>
                <a:latin typeface="맑은 고딕"/>
                <a:ea typeface="맑은 고딕"/>
              </a:rPr>
              <a:t>연산 실행</a:t>
            </a:r>
            <a:endParaRPr kumimoji="0" lang="en-US" altLang="ko-KR" kern="0" dirty="0">
              <a:solidFill>
                <a:srgbClr val="008000"/>
              </a:solidFill>
              <a:latin typeface="맑은 고딕"/>
              <a:ea typeface="맑은 고딕"/>
            </a:endParaRPr>
          </a:p>
          <a:p>
            <a:pPr fontAlgn="auto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b="1" kern="0" dirty="0">
                <a:solidFill>
                  <a:srgbClr val="0000FF"/>
                </a:solidFill>
                <a:latin typeface="맑은 고딕"/>
                <a:ea typeface="맑은 고딕"/>
              </a:rPr>
              <a:t>DELETE</a:t>
            </a:r>
            <a:r>
              <a:rPr kumimoji="0" lang="en-US" altLang="ko-KR" kern="0" dirty="0">
                <a:solidFill>
                  <a:prstClr val="black"/>
                </a:solidFill>
                <a:latin typeface="맑은 고딕"/>
                <a:ea typeface="맑은 고딕"/>
              </a:rPr>
              <a:t>  </a:t>
            </a:r>
            <a:r>
              <a:rPr kumimoji="0" lang="en-US" altLang="ko-KR" kern="0" dirty="0" err="1">
                <a:solidFill>
                  <a:prstClr val="black"/>
                </a:solidFill>
                <a:latin typeface="맑은 고딕"/>
                <a:ea typeface="맑은 고딕"/>
              </a:rPr>
              <a:t>userTbl</a:t>
            </a:r>
            <a:r>
              <a:rPr kumimoji="0" lang="en-US" altLang="ko-KR" kern="0" dirty="0">
                <a:solidFill>
                  <a:prstClr val="black"/>
                </a:solidFill>
                <a:latin typeface="맑은 고딕"/>
                <a:ea typeface="맑은 고딕"/>
              </a:rPr>
              <a:t>  </a:t>
            </a:r>
            <a:r>
              <a:rPr kumimoji="0" lang="en-US" altLang="ko-KR" b="1" kern="0" dirty="0">
                <a:solidFill>
                  <a:srgbClr val="0000FF"/>
                </a:solidFill>
                <a:latin typeface="맑은 고딕"/>
                <a:ea typeface="맑은 고딕"/>
              </a:rPr>
              <a:t>WHERE</a:t>
            </a:r>
            <a:r>
              <a:rPr kumimoji="0" lang="en-US" altLang="ko-KR" kern="0" dirty="0">
                <a:solidFill>
                  <a:prstClr val="black"/>
                </a:solidFill>
                <a:latin typeface="맑은 고딕"/>
                <a:ea typeface="맑은 고딕"/>
              </a:rPr>
              <a:t>  </a:t>
            </a:r>
            <a:r>
              <a:rPr kumimoji="0" lang="en-US" altLang="ko-KR" kern="0" dirty="0" err="1">
                <a:solidFill>
                  <a:prstClr val="black"/>
                </a:solidFill>
                <a:latin typeface="맑은 고딕"/>
                <a:ea typeface="맑은 고딕"/>
              </a:rPr>
              <a:t>userid</a:t>
            </a:r>
            <a:r>
              <a:rPr kumimoji="0" lang="en-US" altLang="ko-KR" kern="0" dirty="0">
                <a:solidFill>
                  <a:prstClr val="black"/>
                </a:solidFill>
                <a:latin typeface="맑은 고딕"/>
                <a:ea typeface="맑은 고딕"/>
              </a:rPr>
              <a:t> = ‘KNI’;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4장. 관계 대수와 SQL</a:t>
            </a: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847961E-B4B3-4301-9757-92DDAE5BEE2D}" type="slidenum">
              <a:rPr lang="en-US" altLang="ko-KR" smtClean="0"/>
              <a:pPr>
                <a:defRPr/>
              </a:pPr>
              <a:t>91</a:t>
            </a:fld>
            <a:endParaRPr lang="en-US" altLang="ko-KR"/>
          </a:p>
        </p:txBody>
      </p:sp>
      <p:sp>
        <p:nvSpPr>
          <p:cNvPr id="6" name="내용 개체 틀 2"/>
          <p:cNvSpPr txBox="1">
            <a:spLocks/>
          </p:cNvSpPr>
          <p:nvPr/>
        </p:nvSpPr>
        <p:spPr bwMode="auto">
          <a:xfrm>
            <a:off x="1991544" y="183940"/>
            <a:ext cx="8229600" cy="5040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6075" indent="-346075" algn="l" rtl="0" eaLnBrk="1" fontAlgn="base" latinLnBrk="1" hangingPunct="1">
              <a:spcBef>
                <a:spcPts val="18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400" kern="1200">
                <a:solidFill>
                  <a:srgbClr val="05172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739775" indent="-282575" algn="l" rtl="0" eaLnBrk="1" fontAlgn="base" latinLnBrk="1" hangingPunct="1">
              <a:spcBef>
                <a:spcPts val="1200"/>
              </a:spcBef>
              <a:spcAft>
                <a:spcPct val="0"/>
              </a:spcAft>
              <a:buFont typeface="Arial" pitchFamily="34" charset="0"/>
              <a:buChar char="•"/>
              <a:defRPr sz="2000" kern="1200">
                <a:solidFill>
                  <a:srgbClr val="05172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rtl="0" eaLnBrk="1" fontAlgn="base" latinLnBrk="1" hangingPunct="1">
              <a:spcBef>
                <a:spcPts val="800"/>
              </a:spcBef>
              <a:spcAft>
                <a:spcPct val="0"/>
              </a:spcAft>
              <a:buFont typeface="맑은 고딕" panose="020B0503020000020004" pitchFamily="50" charset="-127"/>
              <a:buChar char="–"/>
              <a:defRPr kern="1200">
                <a:solidFill>
                  <a:srgbClr val="05172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rtl="0" eaLnBrk="1" fontAlgn="base" latinLnBrk="1" hangingPunct="1"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rgbClr val="05172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rtl="0" eaLnBrk="1" fontAlgn="base" latinLnBrk="1" hangingPunct="1"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rgbClr val="05172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kumimoji="0" lang="ko-KR" altLang="en-US" dirty="0"/>
              <a:t>삭제작업이 발생하면 삭제되는 데이터를 다른 곳에 저장하는 </a:t>
            </a:r>
            <a:r>
              <a:rPr kumimoji="0" lang="ko-KR" altLang="en-US" dirty="0" err="1"/>
              <a:t>트리거</a:t>
            </a:r>
            <a:r>
              <a:rPr kumimoji="0" lang="ko-KR" altLang="en-US" dirty="0"/>
              <a:t> 실습</a:t>
            </a:r>
            <a:endParaRPr kumimoji="0" lang="en-US" altLang="ko-KR" dirty="0"/>
          </a:p>
          <a:p>
            <a:pPr lvl="1">
              <a:lnSpc>
                <a:spcPct val="100000"/>
              </a:lnSpc>
            </a:pPr>
            <a:r>
              <a:rPr kumimoji="0" lang="en-US" altLang="ko-KR" dirty="0" err="1"/>
              <a:t>userTbl</a:t>
            </a:r>
            <a:r>
              <a:rPr kumimoji="0" lang="ko-KR" altLang="en-US" dirty="0"/>
              <a:t>과 같은 구조와 제약조건을 가진 테이블 작성</a:t>
            </a:r>
            <a:endParaRPr kumimoji="0" lang="en-US" altLang="ko-KR" dirty="0"/>
          </a:p>
          <a:p>
            <a:pPr lvl="2">
              <a:lnSpc>
                <a:spcPct val="100000"/>
              </a:lnSpc>
            </a:pPr>
            <a:r>
              <a:rPr kumimoji="0" lang="en-US" altLang="ko-KR" dirty="0" err="1" smtClean="0"/>
              <a:t>deletedUserTbl</a:t>
            </a:r>
            <a:endParaRPr kumimoji="0" lang="en-US" altLang="ko-KR" dirty="0" smtClean="0"/>
          </a:p>
          <a:p>
            <a:pPr lvl="2">
              <a:lnSpc>
                <a:spcPct val="100000"/>
              </a:lnSpc>
            </a:pPr>
            <a:endParaRPr kumimoji="0"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338396" y="3752198"/>
            <a:ext cx="7632848" cy="2973122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CREATE  TRIGGER  </a:t>
            </a:r>
            <a:r>
              <a:rPr lang="en-US" altLang="ko-KR" sz="1600" dirty="0" err="1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trg_deletedUserTbl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en-US" altLang="ko-KR" sz="16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-</a:t>
            </a:r>
            <a:r>
              <a:rPr lang="ko-KR" altLang="en-US" sz="16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dirty="0" err="1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트리거</a:t>
            </a:r>
            <a:r>
              <a:rPr lang="ko-KR" altLang="en-US" sz="16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이름</a:t>
            </a:r>
            <a:endParaRPr lang="en-US" altLang="ko-KR" sz="1600" dirty="0">
              <a:solidFill>
                <a:srgbClr val="008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b="1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ON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dirty="0" err="1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userTbl</a:t>
            </a:r>
            <a:endParaRPr lang="en-US" altLang="ko-KR" sz="1600" dirty="0">
              <a:solidFill>
                <a:schemeClr val="tx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b="1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AFTER  DELETE</a:t>
            </a:r>
          </a:p>
          <a:p>
            <a:r>
              <a:rPr lang="en-US" altLang="ko-KR" sz="1600" b="1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AS</a:t>
            </a:r>
          </a:p>
          <a:p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</a:t>
            </a:r>
            <a:r>
              <a:rPr lang="en-US" altLang="ko-KR" sz="1600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INSERT  INTO  </a:t>
            </a:r>
            <a:r>
              <a:rPr lang="en-US" altLang="ko-KR" sz="1600" dirty="0" err="1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deletedUserTbl</a:t>
            </a:r>
            <a:endParaRPr lang="en-US" altLang="ko-KR" sz="1600" dirty="0">
              <a:solidFill>
                <a:schemeClr val="tx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SELECT  </a:t>
            </a:r>
            <a:r>
              <a:rPr lang="en-US" altLang="ko-KR" sz="1600" dirty="0" err="1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userid</a:t>
            </a:r>
            <a:r>
              <a:rPr lang="en-US" altLang="ko-KR" sz="1600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name, </a:t>
            </a:r>
            <a:r>
              <a:rPr lang="en-US" altLang="ko-KR" sz="1600" dirty="0" err="1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birthYear</a:t>
            </a:r>
            <a:r>
              <a:rPr lang="en-US" altLang="ko-KR" sz="1600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sz="1600" dirty="0" err="1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addr</a:t>
            </a:r>
            <a:r>
              <a:rPr lang="en-US" altLang="ko-KR" sz="1600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mobile1, mobile2, height</a:t>
            </a:r>
          </a:p>
          <a:p>
            <a:r>
              <a:rPr lang="en-US" altLang="ko-KR" sz="1600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FROM  deleted;</a:t>
            </a:r>
          </a:p>
          <a:p>
            <a:r>
              <a:rPr lang="en-US" altLang="ko-KR" sz="1600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------------------------------------------</a:t>
            </a:r>
          </a:p>
          <a:p>
            <a:r>
              <a:rPr lang="en-US" altLang="ko-KR" sz="1600" b="1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DELETE</a:t>
            </a:r>
            <a:r>
              <a:rPr lang="en-US" altLang="ko-KR" sz="1600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en-US" altLang="ko-KR" sz="1600" b="1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FROM</a:t>
            </a:r>
            <a:r>
              <a:rPr lang="en-US" altLang="ko-KR" sz="1600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en-US" altLang="ko-KR" sz="1600" dirty="0" err="1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userTbl</a:t>
            </a:r>
            <a:r>
              <a:rPr lang="en-US" altLang="ko-KR" sz="1600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en-US" altLang="ko-KR" sz="1600" b="1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WHERE</a:t>
            </a:r>
            <a:r>
              <a:rPr lang="en-US" altLang="ko-KR" sz="1600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en-US" altLang="ko-KR" sz="1600" dirty="0" err="1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userid</a:t>
            </a:r>
            <a:r>
              <a:rPr lang="en-US" altLang="ko-KR" sz="1600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= ‘KNI’;</a:t>
            </a:r>
          </a:p>
        </p:txBody>
      </p:sp>
      <p:sp>
        <p:nvSpPr>
          <p:cNvPr id="9" name="Rectangle 1"/>
          <p:cNvSpPr>
            <a:spLocks noChangeArrowheads="1"/>
          </p:cNvSpPr>
          <p:nvPr/>
        </p:nvSpPr>
        <p:spPr bwMode="auto">
          <a:xfrm>
            <a:off x="1524002" y="2384"/>
            <a:ext cx="184731" cy="4524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7968" y="1473272"/>
            <a:ext cx="4251747" cy="219998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2937907"/>
      </p:ext>
    </p:extLst>
  </p:cSld>
  <p:clrMapOvr>
    <a:masterClrMapping/>
  </p:clrMapOvr>
  <p:transition spd="med">
    <p:fade/>
  </p:transition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/>
              <a:t>DML </a:t>
            </a:r>
            <a:r>
              <a:rPr lang="ko-KR" altLang="en-US" b="1" dirty="0" err="1"/>
              <a:t>트리거가</a:t>
            </a:r>
            <a:r>
              <a:rPr lang="ko-KR" altLang="en-US" b="1" dirty="0"/>
              <a:t> 생성하는 임시 테이블</a:t>
            </a:r>
            <a:endParaRPr lang="en-US" altLang="ko-KR" b="1" dirty="0"/>
          </a:p>
          <a:p>
            <a:pPr lvl="1"/>
            <a:r>
              <a:rPr lang="en-US" altLang="ko-KR" b="1" dirty="0"/>
              <a:t>DML </a:t>
            </a:r>
            <a:r>
              <a:rPr lang="ko-KR" altLang="en-US" b="1" dirty="0" err="1"/>
              <a:t>트리거에서</a:t>
            </a:r>
            <a:r>
              <a:rPr lang="ko-KR" altLang="en-US" b="1" dirty="0"/>
              <a:t> </a:t>
            </a:r>
            <a:r>
              <a:rPr lang="en-US" altLang="ko-KR" b="1" dirty="0"/>
              <a:t>INSERT, UPDATE, DELETE </a:t>
            </a:r>
            <a:r>
              <a:rPr lang="ko-KR" altLang="en-US" b="1" dirty="0"/>
              <a:t>작업이 수행될 때 임시로 사용하는 테이블이 </a:t>
            </a:r>
            <a:r>
              <a:rPr lang="en-US" altLang="ko-KR" b="1" dirty="0"/>
              <a:t>‘inserted’, ‘deleted’</a:t>
            </a:r>
          </a:p>
          <a:p>
            <a:pPr lvl="1"/>
            <a:endParaRPr lang="en-US" altLang="ko-KR" b="1" dirty="0"/>
          </a:p>
          <a:p>
            <a:pPr lvl="1"/>
            <a:r>
              <a:rPr lang="en-US" altLang="ko-KR" b="1" dirty="0"/>
              <a:t>‘</a:t>
            </a:r>
            <a:r>
              <a:rPr lang="en-US" altLang="ko-KR" b="1" dirty="0">
                <a:solidFill>
                  <a:srgbClr val="0000FF"/>
                </a:solidFill>
              </a:rPr>
              <a:t>inserted</a:t>
            </a:r>
            <a:r>
              <a:rPr lang="en-US" altLang="ko-KR" b="1" dirty="0"/>
              <a:t>’ : INSERT, UPDATE </a:t>
            </a:r>
            <a:r>
              <a:rPr lang="ko-KR" altLang="en-US" b="1" dirty="0"/>
              <a:t>작업 시에 임시로 사용되는 테이블</a:t>
            </a:r>
            <a:endParaRPr lang="en-US" altLang="ko-KR" b="1" dirty="0"/>
          </a:p>
          <a:p>
            <a:pPr lvl="2"/>
            <a:r>
              <a:rPr lang="en-US" altLang="ko-KR" b="1" dirty="0"/>
              <a:t>INSERT, UPDATE</a:t>
            </a:r>
            <a:r>
              <a:rPr lang="ko-KR" altLang="en-US" b="1" dirty="0"/>
              <a:t>가 실행되면 먼저 해당 테이블에 데이터가 삽입 또는 변경되고 그 다음에 </a:t>
            </a:r>
            <a:r>
              <a:rPr lang="en-US" altLang="ko-KR" b="1" dirty="0"/>
              <a:t>‘inserted’</a:t>
            </a:r>
            <a:r>
              <a:rPr lang="ko-KR" altLang="en-US" b="1" dirty="0"/>
              <a:t>테이블에 데이터가 저장됨</a:t>
            </a:r>
            <a:endParaRPr lang="en-US" altLang="ko-KR" b="1" dirty="0"/>
          </a:p>
          <a:p>
            <a:pPr lvl="1"/>
            <a:r>
              <a:rPr lang="en-US" altLang="ko-KR" b="1" dirty="0"/>
              <a:t>‘</a:t>
            </a:r>
            <a:r>
              <a:rPr lang="en-US" altLang="ko-KR" b="1" dirty="0">
                <a:solidFill>
                  <a:srgbClr val="0000FF"/>
                </a:solidFill>
              </a:rPr>
              <a:t>deleted</a:t>
            </a:r>
            <a:r>
              <a:rPr lang="en-US" altLang="ko-KR" b="1" dirty="0"/>
              <a:t>’ : DELETE, UPDATE </a:t>
            </a:r>
            <a:r>
              <a:rPr lang="ko-KR" altLang="en-US" b="1" dirty="0"/>
              <a:t>작업 시에 임시로 사용되는 테이블</a:t>
            </a:r>
            <a:endParaRPr lang="en-US" altLang="ko-KR" b="1" dirty="0"/>
          </a:p>
          <a:p>
            <a:pPr lvl="2"/>
            <a:r>
              <a:rPr lang="en-US" altLang="ko-KR" b="1" dirty="0"/>
              <a:t>DELETE, UPDATE</a:t>
            </a:r>
            <a:r>
              <a:rPr lang="ko-KR" altLang="en-US" b="1" dirty="0"/>
              <a:t>가 실행되면 먼저 해당 테이블에 데이터가 제거 또는 변경되고 그 다음에 </a:t>
            </a:r>
            <a:r>
              <a:rPr lang="en-US" altLang="ko-KR" b="1" dirty="0"/>
              <a:t>‘deleted’</a:t>
            </a:r>
            <a:r>
              <a:rPr lang="ko-KR" altLang="en-US" b="1" dirty="0"/>
              <a:t>테이블에 데이터가 저장됨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4장. 관계 대수와 SQL</a:t>
            </a: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847961E-B4B3-4301-9757-92DDAE5BEE2D}" type="slidenum">
              <a:rPr lang="en-US" altLang="ko-KR" smtClean="0"/>
              <a:pPr>
                <a:defRPr/>
              </a:pPr>
              <a:t>92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679540108"/>
      </p:ext>
    </p:extLst>
  </p:cSld>
  <p:clrMapOvr>
    <a:masterClrMapping/>
  </p:clrMapOvr>
  <p:transition spd="med">
    <p:fade/>
  </p:transition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8" name="Rectangle 2"/>
          <p:cNvSpPr>
            <a:spLocks noGrp="1" noChangeArrowheads="1"/>
          </p:cNvSpPr>
          <p:nvPr>
            <p:ph idx="1"/>
          </p:nvPr>
        </p:nvSpPr>
        <p:spPr>
          <a:xfrm>
            <a:off x="1961487" y="434384"/>
            <a:ext cx="8458200" cy="4902200"/>
          </a:xfrm>
        </p:spPr>
        <p:txBody>
          <a:bodyPr/>
          <a:lstStyle/>
          <a:p>
            <a:pPr eaLnBrk="1" hangingPunct="1">
              <a:lnSpc>
                <a:spcPct val="14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신명조" charset="-127"/>
                <a:ea typeface="신명조" charset="-127"/>
              </a:rPr>
              <a:t> </a:t>
            </a:r>
            <a:r>
              <a:rPr lang="ko-KR" altLang="en-US" sz="2000" b="1" dirty="0"/>
              <a:t>연쇄적으로 활성화되는 </a:t>
            </a:r>
            <a:r>
              <a:rPr lang="ko-KR" altLang="en-US" sz="2000" b="1" dirty="0" err="1"/>
              <a:t>트리거</a:t>
            </a:r>
            <a:endParaRPr lang="ko-KR" altLang="en-US" sz="2000" b="1" dirty="0"/>
          </a:p>
          <a:p>
            <a:pPr lvl="1" algn="just" eaLnBrk="1" hangingPunct="1">
              <a:lnSpc>
                <a:spcPct val="140000"/>
              </a:lnSpc>
              <a:spcBef>
                <a:spcPct val="0"/>
              </a:spcBef>
              <a:buFont typeface="Wingdings" pitchFamily="2" charset="2"/>
              <a:buChar char="ü"/>
            </a:pPr>
            <a:r>
              <a:rPr lang="ko-KR" altLang="en-US" sz="1800" b="1" dirty="0"/>
              <a:t>하나의 </a:t>
            </a:r>
            <a:r>
              <a:rPr lang="ko-KR" altLang="en-US" sz="1800" b="1" dirty="0" err="1"/>
              <a:t>트리거가</a:t>
            </a:r>
            <a:r>
              <a:rPr lang="ko-KR" altLang="en-US" sz="1800" b="1" dirty="0"/>
              <a:t> 활성화되어 이 </a:t>
            </a:r>
            <a:r>
              <a:rPr lang="ko-KR" altLang="en-US" sz="1800" b="1" dirty="0" err="1"/>
              <a:t>트리거</a:t>
            </a:r>
            <a:r>
              <a:rPr lang="ko-KR" altLang="en-US" sz="1800" b="1" dirty="0"/>
              <a:t> 내의 한 </a:t>
            </a:r>
            <a:r>
              <a:rPr lang="en-US" altLang="ko-KR" sz="1800" b="1" dirty="0"/>
              <a:t>SQL</a:t>
            </a:r>
            <a:r>
              <a:rPr lang="ko-KR" altLang="en-US" sz="1800" b="1" dirty="0"/>
              <a:t>문이 수행되고</a:t>
            </a:r>
            <a:r>
              <a:rPr lang="en-US" altLang="ko-KR" sz="1800" b="1" dirty="0"/>
              <a:t>, </a:t>
            </a:r>
            <a:r>
              <a:rPr lang="ko-KR" altLang="en-US" sz="1800" b="1" dirty="0"/>
              <a:t>그 결과로 다른 </a:t>
            </a:r>
            <a:r>
              <a:rPr lang="ko-KR" altLang="en-US" sz="1800" b="1" dirty="0" err="1"/>
              <a:t>트리거를</a:t>
            </a:r>
            <a:r>
              <a:rPr lang="ko-KR" altLang="en-US" sz="1800" b="1" dirty="0"/>
              <a:t> 활성화하여 그 </a:t>
            </a:r>
            <a:r>
              <a:rPr lang="ko-KR" altLang="en-US" sz="1800" b="1" dirty="0" err="1"/>
              <a:t>트리거</a:t>
            </a:r>
            <a:r>
              <a:rPr lang="ko-KR" altLang="en-US" sz="1800" b="1" dirty="0"/>
              <a:t>  내의 </a:t>
            </a:r>
            <a:r>
              <a:rPr lang="en-US" altLang="ko-KR" sz="1800" b="1" dirty="0"/>
              <a:t>SQL</a:t>
            </a:r>
            <a:r>
              <a:rPr lang="ko-KR" altLang="en-US" sz="1800" b="1" dirty="0"/>
              <a:t>문이 수행될 수 있음</a:t>
            </a:r>
          </a:p>
          <a:p>
            <a:pPr lvl="1" algn="just" eaLnBrk="1" hangingPunct="1">
              <a:lnSpc>
                <a:spcPct val="140000"/>
              </a:lnSpc>
              <a:spcBef>
                <a:spcPct val="0"/>
              </a:spcBef>
              <a:buFont typeface="Wingdings" pitchFamily="2" charset="2"/>
              <a:buNone/>
            </a:pPr>
            <a:endParaRPr lang="en-US" altLang="ko-KR" dirty="0" smtClean="0">
              <a:latin typeface="Courier New" pitchFamily="49" charset="0"/>
              <a:ea typeface="신명조" charset="-127"/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4장. 관계 대수와 SQL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3F0BF6B-9185-45F9-9541-082DCBCB1C51}" type="slidenum">
              <a:rPr lang="en-US" altLang="ko-KR"/>
              <a:pPr>
                <a:defRPr/>
              </a:pPr>
              <a:t>93</a:t>
            </a:fld>
            <a:endParaRPr lang="en-US" altLang="ko-KR"/>
          </a:p>
        </p:txBody>
      </p:sp>
      <p:pic>
        <p:nvPicPr>
          <p:cNvPr id="12903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9058" y="2085813"/>
            <a:ext cx="4189412" cy="4554537"/>
          </a:xfrm>
          <a:prstGeom prst="rect">
            <a:avLst/>
          </a:prstGeom>
          <a:noFill/>
          <a:ln w="6350">
            <a:solidFill>
              <a:srgbClr val="00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00" name="Rectangle 2"/>
          <p:cNvSpPr>
            <a:spLocks noGrp="1" noChangeArrowheads="1"/>
          </p:cNvSpPr>
          <p:nvPr>
            <p:ph idx="1"/>
          </p:nvPr>
        </p:nvSpPr>
        <p:spPr>
          <a:xfrm>
            <a:off x="1879600" y="1321485"/>
            <a:ext cx="8458200" cy="4902200"/>
          </a:xfrm>
        </p:spPr>
        <p:txBody>
          <a:bodyPr/>
          <a:lstStyle/>
          <a:p>
            <a:pPr>
              <a:lnSpc>
                <a:spcPct val="140000"/>
              </a:lnSpc>
              <a:spcBef>
                <a:spcPct val="0"/>
              </a:spcBef>
            </a:pPr>
            <a:r>
              <a:rPr lang="en-US" altLang="ko-KR" b="1" dirty="0" smtClean="0">
                <a:solidFill>
                  <a:schemeClr val="tx2"/>
                </a:solidFill>
              </a:rPr>
              <a:t> </a:t>
            </a:r>
            <a:r>
              <a:rPr lang="ko-KR" altLang="en-US" b="1" dirty="0" smtClean="0">
                <a:solidFill>
                  <a:schemeClr val="tx2"/>
                </a:solidFill>
              </a:rPr>
              <a:t>내포된 </a:t>
            </a:r>
            <a:r>
              <a:rPr lang="en-US" altLang="ko-KR" b="1" dirty="0" smtClean="0">
                <a:solidFill>
                  <a:schemeClr val="tx2"/>
                </a:solidFill>
              </a:rPr>
              <a:t>SQL(embedded SQL)</a:t>
            </a:r>
          </a:p>
          <a:p>
            <a:pPr lvl="1" algn="just" eaLnBrk="1" hangingPunct="1">
              <a:lnSpc>
                <a:spcPct val="140000"/>
              </a:lnSpc>
              <a:spcBef>
                <a:spcPct val="0"/>
              </a:spcBef>
              <a:buFont typeface="Wingdings" pitchFamily="2" charset="2"/>
              <a:buChar char="ü"/>
            </a:pPr>
            <a:r>
              <a:rPr lang="en-US" altLang="ko-KR" b="1" dirty="0" smtClean="0">
                <a:solidFill>
                  <a:schemeClr val="tx2"/>
                </a:solidFill>
              </a:rPr>
              <a:t>SQL</a:t>
            </a:r>
            <a:r>
              <a:rPr lang="ko-KR" altLang="en-US" b="1" dirty="0" smtClean="0">
                <a:solidFill>
                  <a:schemeClr val="tx2"/>
                </a:solidFill>
              </a:rPr>
              <a:t>이 호스트 언어의 완전한 표현력</a:t>
            </a:r>
            <a:r>
              <a:rPr lang="en-US" altLang="ko-KR" b="1" dirty="0" smtClean="0">
                <a:solidFill>
                  <a:schemeClr val="tx2"/>
                </a:solidFill>
              </a:rPr>
              <a:t>(</a:t>
            </a:r>
            <a:r>
              <a:rPr lang="ko-KR" altLang="en-US" b="1" dirty="0" err="1" smtClean="0">
                <a:solidFill>
                  <a:schemeClr val="tx2"/>
                </a:solidFill>
              </a:rPr>
              <a:t>제어문</a:t>
            </a:r>
            <a:r>
              <a:rPr lang="en-US" altLang="ko-KR" b="1" dirty="0" smtClean="0">
                <a:solidFill>
                  <a:schemeClr val="tx2"/>
                </a:solidFill>
              </a:rPr>
              <a:t>, </a:t>
            </a:r>
            <a:r>
              <a:rPr lang="ko-KR" altLang="en-US" b="1" dirty="0" smtClean="0">
                <a:solidFill>
                  <a:schemeClr val="tx2"/>
                </a:solidFill>
              </a:rPr>
              <a:t>입출력 기능</a:t>
            </a:r>
            <a:r>
              <a:rPr lang="en-US" altLang="ko-KR" b="1" dirty="0" smtClean="0">
                <a:solidFill>
                  <a:schemeClr val="tx2"/>
                </a:solidFill>
              </a:rPr>
              <a:t>, GUI)</a:t>
            </a:r>
            <a:r>
              <a:rPr lang="ko-KR" altLang="en-US" b="1" dirty="0" smtClean="0">
                <a:solidFill>
                  <a:schemeClr val="tx2"/>
                </a:solidFill>
              </a:rPr>
              <a:t>을 갖고 있지 않기 때문에 모든 질의를 </a:t>
            </a:r>
            <a:r>
              <a:rPr lang="en-US" altLang="ko-KR" b="1" dirty="0" smtClean="0">
                <a:solidFill>
                  <a:schemeClr val="tx2"/>
                </a:solidFill>
              </a:rPr>
              <a:t>SQL</a:t>
            </a:r>
            <a:r>
              <a:rPr lang="ko-KR" altLang="en-US" b="1" dirty="0" smtClean="0">
                <a:solidFill>
                  <a:schemeClr val="tx2"/>
                </a:solidFill>
              </a:rPr>
              <a:t>로 표현할 수는 없음</a:t>
            </a:r>
          </a:p>
          <a:p>
            <a:pPr lvl="1" algn="just" eaLnBrk="1" hangingPunct="1">
              <a:lnSpc>
                <a:spcPct val="140000"/>
              </a:lnSpc>
              <a:spcBef>
                <a:spcPct val="0"/>
              </a:spcBef>
              <a:buFont typeface="Wingdings" pitchFamily="2" charset="2"/>
              <a:buChar char="ü"/>
            </a:pPr>
            <a:r>
              <a:rPr lang="en-US" altLang="ko-KR" b="1" dirty="0" smtClean="0">
                <a:solidFill>
                  <a:schemeClr val="tx2"/>
                </a:solidFill>
              </a:rPr>
              <a:t>C, C++, </a:t>
            </a:r>
            <a:r>
              <a:rPr lang="ko-KR" altLang="en-US" b="1" dirty="0" smtClean="0">
                <a:solidFill>
                  <a:schemeClr val="tx2"/>
                </a:solidFill>
              </a:rPr>
              <a:t>코볼</a:t>
            </a:r>
            <a:r>
              <a:rPr lang="en-US" altLang="ko-KR" b="1" dirty="0" smtClean="0">
                <a:solidFill>
                  <a:schemeClr val="tx2"/>
                </a:solidFill>
              </a:rPr>
              <a:t>, </a:t>
            </a:r>
            <a:r>
              <a:rPr lang="ko-KR" altLang="en-US" b="1" dirty="0" smtClean="0">
                <a:solidFill>
                  <a:schemeClr val="tx2"/>
                </a:solidFill>
              </a:rPr>
              <a:t>자바 등의 언어로 작성하는 프로그램에 </a:t>
            </a:r>
            <a:r>
              <a:rPr lang="en-US" altLang="ko-KR" b="1" dirty="0" smtClean="0">
                <a:solidFill>
                  <a:schemeClr val="tx2"/>
                </a:solidFill>
              </a:rPr>
              <a:t>SQL</a:t>
            </a:r>
            <a:r>
              <a:rPr lang="ko-KR" altLang="en-US" b="1" dirty="0" smtClean="0">
                <a:solidFill>
                  <a:schemeClr val="tx2"/>
                </a:solidFill>
              </a:rPr>
              <a:t>문을 삽입하여</a:t>
            </a:r>
            <a:r>
              <a:rPr lang="en-US" altLang="ko-KR" b="1" dirty="0" smtClean="0">
                <a:solidFill>
                  <a:schemeClr val="tx2"/>
                </a:solidFill>
              </a:rPr>
              <a:t>, </a:t>
            </a:r>
            <a:r>
              <a:rPr lang="ko-KR" altLang="en-US" b="1" dirty="0" smtClean="0">
                <a:solidFill>
                  <a:schemeClr val="tx2"/>
                </a:solidFill>
              </a:rPr>
              <a:t>데이터베이스를 접근하는 부분을 </a:t>
            </a:r>
            <a:r>
              <a:rPr lang="en-US" altLang="ko-KR" b="1" dirty="0" smtClean="0">
                <a:solidFill>
                  <a:schemeClr val="tx2"/>
                </a:solidFill>
              </a:rPr>
              <a:t>SQL</a:t>
            </a:r>
            <a:r>
              <a:rPr lang="ko-KR" altLang="en-US" b="1" dirty="0" smtClean="0">
                <a:solidFill>
                  <a:schemeClr val="tx2"/>
                </a:solidFill>
              </a:rPr>
              <a:t>이 맡고 </a:t>
            </a:r>
            <a:r>
              <a:rPr lang="en-US" altLang="ko-KR" b="1" dirty="0" smtClean="0">
                <a:solidFill>
                  <a:schemeClr val="tx2"/>
                </a:solidFill>
              </a:rPr>
              <a:t>SQL</a:t>
            </a:r>
            <a:r>
              <a:rPr lang="ko-KR" altLang="en-US" b="1" dirty="0" smtClean="0">
                <a:solidFill>
                  <a:schemeClr val="tx2"/>
                </a:solidFill>
              </a:rPr>
              <a:t>에 없는 기능은 호스트 언어로 작성하는 것이 필요</a:t>
            </a:r>
          </a:p>
          <a:p>
            <a:pPr lvl="1" algn="just" eaLnBrk="1" hangingPunct="1">
              <a:lnSpc>
                <a:spcPct val="140000"/>
              </a:lnSpc>
              <a:spcBef>
                <a:spcPct val="0"/>
              </a:spcBef>
              <a:buFont typeface="Wingdings" pitchFamily="2" charset="2"/>
              <a:buChar char="ü"/>
            </a:pPr>
            <a:r>
              <a:rPr lang="ko-KR" altLang="en-US" b="1" dirty="0" smtClean="0">
                <a:solidFill>
                  <a:schemeClr val="tx2"/>
                </a:solidFill>
              </a:rPr>
              <a:t>데이터 구조가 </a:t>
            </a:r>
            <a:r>
              <a:rPr lang="ko-KR" altLang="en-US" b="1" dirty="0" err="1" smtClean="0">
                <a:solidFill>
                  <a:schemeClr val="tx2"/>
                </a:solidFill>
              </a:rPr>
              <a:t>불일치하는</a:t>
            </a:r>
            <a:r>
              <a:rPr lang="ko-KR" altLang="en-US" b="1" dirty="0" smtClean="0">
                <a:solidFill>
                  <a:schemeClr val="tx2"/>
                </a:solidFill>
              </a:rPr>
              <a:t> 문제</a:t>
            </a:r>
            <a:r>
              <a:rPr lang="en-US" altLang="ko-KR" b="1" dirty="0" smtClean="0">
                <a:solidFill>
                  <a:schemeClr val="tx2"/>
                </a:solidFill>
              </a:rPr>
              <a:t>(impedance mismatch </a:t>
            </a:r>
            <a:r>
              <a:rPr lang="ko-KR" altLang="en-US" b="1" dirty="0" smtClean="0">
                <a:solidFill>
                  <a:schemeClr val="tx2"/>
                </a:solidFill>
              </a:rPr>
              <a:t>문제</a:t>
            </a:r>
            <a:r>
              <a:rPr lang="en-US" altLang="ko-KR" b="1" dirty="0" smtClean="0">
                <a:solidFill>
                  <a:schemeClr val="tx2"/>
                </a:solidFill>
              </a:rPr>
              <a:t>) </a:t>
            </a:r>
            <a:r>
              <a:rPr lang="ko-KR" altLang="en-US" b="1" dirty="0" smtClean="0">
                <a:solidFill>
                  <a:schemeClr val="tx2"/>
                </a:solidFill>
              </a:rPr>
              <a:t>발생</a:t>
            </a:r>
            <a:endParaRPr lang="en-US" altLang="ko-KR" b="1" dirty="0" smtClean="0">
              <a:solidFill>
                <a:schemeClr val="tx2"/>
              </a:solidFill>
            </a:endParaRPr>
          </a:p>
        </p:txBody>
      </p:sp>
      <p:sp>
        <p:nvSpPr>
          <p:cNvPr id="5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4장. 관계 대수와 SQL</a:t>
            </a:r>
          </a:p>
        </p:txBody>
      </p:sp>
      <p:sp>
        <p:nvSpPr>
          <p:cNvPr id="4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99654D7-60D4-4F59-A0D3-65ABB4A3EBBF}" type="slidenum">
              <a:rPr lang="en-US" altLang="ko-KR"/>
              <a:pPr>
                <a:defRPr/>
              </a:pPr>
              <a:t>94</a:t>
            </a:fld>
            <a:endParaRPr lang="en-US" altLang="ko-KR"/>
          </a:p>
        </p:txBody>
      </p:sp>
      <p:sp>
        <p:nvSpPr>
          <p:cNvPr id="132101" name="Rectangle 3"/>
          <p:cNvSpPr>
            <a:spLocks noChangeArrowheads="1"/>
          </p:cNvSpPr>
          <p:nvPr/>
        </p:nvSpPr>
        <p:spPr bwMode="auto">
          <a:xfrm>
            <a:off x="3405188" y="333115"/>
            <a:ext cx="5421312" cy="72548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lIns="92075" tIns="46038" rIns="92075" bIns="46038" anchor="ctr"/>
          <a:lstStyle>
            <a:lvl1pPr eaLnBrk="0" hangingPunct="0"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5pPr>
            <a:lvl6pPr marL="2514600" indent="-2286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6pPr>
            <a:lvl7pPr marL="2971800" indent="-2286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7pPr>
            <a:lvl8pPr marL="3429000" indent="-2286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8pPr>
            <a:lvl9pPr marL="3886200" indent="-2286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9pPr>
          </a:lstStyle>
          <a:p>
            <a:pPr algn="ctr" eaLnBrk="1" latinLnBrk="1" hangingPunct="1">
              <a:lnSpc>
                <a:spcPct val="100000"/>
              </a:lnSpc>
            </a:pPr>
            <a:r>
              <a:rPr lang="en-US" altLang="ko-KR" sz="3000" b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4.7 </a:t>
            </a:r>
            <a:r>
              <a:rPr lang="ko-KR" altLang="en-US" sz="3000" b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내포된 </a:t>
            </a:r>
            <a:r>
              <a:rPr lang="en-US" altLang="ko-KR" sz="3000" b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SQL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4" name="Rectangle 2"/>
          <p:cNvSpPr>
            <a:spLocks noGrp="1" noChangeArrowheads="1"/>
          </p:cNvSpPr>
          <p:nvPr>
            <p:ph idx="1"/>
          </p:nvPr>
        </p:nvSpPr>
        <p:spPr>
          <a:xfrm>
            <a:off x="1848069" y="476020"/>
            <a:ext cx="8458200" cy="5434166"/>
          </a:xfrm>
        </p:spPr>
        <p:txBody>
          <a:bodyPr/>
          <a:lstStyle/>
          <a:p>
            <a:pPr>
              <a:lnSpc>
                <a:spcPct val="140000"/>
              </a:lnSpc>
              <a:spcBef>
                <a:spcPct val="0"/>
              </a:spcBef>
            </a:pPr>
            <a:r>
              <a:rPr lang="ko-KR" altLang="en-US" b="1" dirty="0" smtClean="0"/>
              <a:t>불일치 문제와 커서</a:t>
            </a:r>
          </a:p>
          <a:p>
            <a:pPr lvl="1" algn="just" eaLnBrk="1" hangingPunct="1">
              <a:lnSpc>
                <a:spcPct val="140000"/>
              </a:lnSpc>
              <a:spcBef>
                <a:spcPct val="0"/>
              </a:spcBef>
              <a:buFont typeface="Wingdings" pitchFamily="2" charset="2"/>
              <a:buChar char="ü"/>
            </a:pPr>
            <a:r>
              <a:rPr lang="ko-KR" altLang="en-US" b="1" dirty="0" smtClean="0"/>
              <a:t>호스트 언어는 단일 변수</a:t>
            </a:r>
            <a:r>
              <a:rPr lang="en-US" altLang="ko-KR" b="1" dirty="0" smtClean="0"/>
              <a:t>/</a:t>
            </a:r>
            <a:r>
              <a:rPr lang="ko-KR" altLang="en-US" b="1" dirty="0" smtClean="0"/>
              <a:t>레코드 위주의 처리</a:t>
            </a:r>
            <a:r>
              <a:rPr lang="en-US" altLang="ko-KR" b="1" dirty="0" smtClean="0"/>
              <a:t>(</a:t>
            </a:r>
            <a:r>
              <a:rPr lang="ko-KR" altLang="en-US" b="1" dirty="0" err="1" smtClean="0"/>
              <a:t>투플</a:t>
            </a:r>
            <a:r>
              <a:rPr lang="ko-KR" altLang="en-US" b="1" dirty="0" smtClean="0"/>
              <a:t> 위주의 방식</a:t>
            </a:r>
            <a:r>
              <a:rPr lang="en-US" altLang="ko-KR" b="1" dirty="0" smtClean="0"/>
              <a:t>)</a:t>
            </a:r>
            <a:r>
              <a:rPr lang="ko-KR" altLang="en-US" b="1" dirty="0" smtClean="0"/>
              <a:t>를 지원하는 반면에 </a:t>
            </a:r>
            <a:r>
              <a:rPr lang="en-US" altLang="ko-KR" b="1" dirty="0" smtClean="0"/>
              <a:t>SQL</a:t>
            </a:r>
            <a:r>
              <a:rPr lang="ko-KR" altLang="en-US" b="1" dirty="0" smtClean="0"/>
              <a:t>은 데이터 레코드들의 처리</a:t>
            </a:r>
            <a:r>
              <a:rPr lang="en-US" altLang="ko-KR" b="1" dirty="0" smtClean="0"/>
              <a:t>(</a:t>
            </a:r>
            <a:r>
              <a:rPr lang="ko-KR" altLang="en-US" b="1" dirty="0" smtClean="0"/>
              <a:t>집합 위주의 방식</a:t>
            </a:r>
            <a:r>
              <a:rPr lang="en-US" altLang="ko-KR" b="1" dirty="0" smtClean="0"/>
              <a:t>)</a:t>
            </a:r>
            <a:r>
              <a:rPr lang="ko-KR" altLang="en-US" b="1" dirty="0" smtClean="0"/>
              <a:t>를 지원하기 때문에 불일치 문제가 발생함</a:t>
            </a:r>
          </a:p>
          <a:p>
            <a:pPr lvl="1" algn="just" eaLnBrk="1" hangingPunct="1">
              <a:lnSpc>
                <a:spcPct val="140000"/>
              </a:lnSpc>
              <a:spcBef>
                <a:spcPct val="0"/>
              </a:spcBef>
              <a:buFont typeface="Wingdings" pitchFamily="2" charset="2"/>
              <a:buChar char="ü"/>
            </a:pPr>
            <a:r>
              <a:rPr lang="ko-KR" altLang="en-US" b="1" dirty="0" smtClean="0"/>
              <a:t>불일치 문제를 해결하기 위해서 </a:t>
            </a:r>
            <a:r>
              <a:rPr lang="ko-KR" altLang="en-US" b="1" dirty="0" smtClean="0">
                <a:solidFill>
                  <a:srgbClr val="FF3300"/>
                </a:solidFill>
              </a:rPr>
              <a:t>커서</a:t>
            </a:r>
            <a:r>
              <a:rPr lang="en-US" altLang="ko-KR" b="1" dirty="0" smtClean="0"/>
              <a:t>(cursor)</a:t>
            </a:r>
            <a:r>
              <a:rPr lang="ko-KR" altLang="en-US" b="1" dirty="0" smtClean="0"/>
              <a:t>가 사용됨</a:t>
            </a:r>
          </a:p>
          <a:p>
            <a:pPr lvl="1" algn="just" eaLnBrk="1" hangingPunct="1">
              <a:lnSpc>
                <a:spcPct val="140000"/>
              </a:lnSpc>
              <a:spcBef>
                <a:spcPct val="0"/>
              </a:spcBef>
              <a:buFont typeface="Wingdings" pitchFamily="2" charset="2"/>
              <a:buChar char="ü"/>
            </a:pPr>
            <a:r>
              <a:rPr lang="ko-KR" altLang="en-US" b="1" dirty="0" smtClean="0"/>
              <a:t>커서는 한 번에 한 </a:t>
            </a:r>
            <a:r>
              <a:rPr lang="ko-KR" altLang="en-US" b="1" dirty="0" err="1" smtClean="0"/>
              <a:t>투플씩</a:t>
            </a:r>
            <a:r>
              <a:rPr lang="ko-KR" altLang="en-US" b="1" dirty="0" smtClean="0"/>
              <a:t> 가져오는 수단</a:t>
            </a:r>
          </a:p>
          <a:p>
            <a:pPr lvl="1" algn="just" eaLnBrk="1" hangingPunct="1">
              <a:lnSpc>
                <a:spcPct val="140000"/>
              </a:lnSpc>
              <a:spcBef>
                <a:spcPct val="0"/>
              </a:spcBef>
              <a:buFont typeface="Wingdings" pitchFamily="2" charset="2"/>
              <a:buChar char="ü"/>
            </a:pPr>
            <a:r>
              <a:rPr lang="en-US" altLang="ko-KR" b="1" dirty="0" smtClean="0"/>
              <a:t>DECLARE CURSOR</a:t>
            </a:r>
            <a:r>
              <a:rPr lang="ko-KR" altLang="en-US" b="1" dirty="0" smtClean="0"/>
              <a:t>문을 사용하여 커서를 정의함</a:t>
            </a:r>
          </a:p>
          <a:p>
            <a:pPr lvl="1" algn="just" eaLnBrk="1" hangingPunct="1">
              <a:lnSpc>
                <a:spcPct val="140000"/>
              </a:lnSpc>
              <a:spcBef>
                <a:spcPct val="0"/>
              </a:spcBef>
              <a:buFont typeface="Wingdings" pitchFamily="2" charset="2"/>
              <a:buChar char="ü"/>
            </a:pPr>
            <a:r>
              <a:rPr lang="en-US" altLang="ko-KR" b="1" dirty="0" smtClean="0"/>
              <a:t>OPEN cursor</a:t>
            </a:r>
            <a:r>
              <a:rPr lang="ko-KR" altLang="en-US" b="1" dirty="0" smtClean="0"/>
              <a:t>문은 질의를 수행하고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질의 수행 결과의 첫 번째 </a:t>
            </a:r>
            <a:r>
              <a:rPr lang="ko-KR" altLang="en-US" b="1" dirty="0" err="1" smtClean="0"/>
              <a:t>투플</a:t>
            </a:r>
            <a:r>
              <a:rPr lang="ko-KR" altLang="en-US" b="1" dirty="0" smtClean="0"/>
              <a:t> 이전을 커서가 가리키도록 한다</a:t>
            </a:r>
            <a:r>
              <a:rPr lang="en-US" altLang="ko-KR" b="1" dirty="0" smtClean="0"/>
              <a:t>. </a:t>
            </a:r>
            <a:r>
              <a:rPr lang="ko-KR" altLang="en-US" b="1" dirty="0" smtClean="0"/>
              <a:t>이 것이 커서의 </a:t>
            </a:r>
            <a:r>
              <a:rPr lang="ko-KR" altLang="en-US" b="1" dirty="0" smtClean="0">
                <a:solidFill>
                  <a:srgbClr val="FF3300"/>
                </a:solidFill>
              </a:rPr>
              <a:t>현재 </a:t>
            </a:r>
            <a:r>
              <a:rPr lang="ko-KR" altLang="en-US" b="1" dirty="0" err="1" smtClean="0">
                <a:solidFill>
                  <a:srgbClr val="FF3300"/>
                </a:solidFill>
              </a:rPr>
              <a:t>투플</a:t>
            </a:r>
            <a:endParaRPr lang="ko-KR" altLang="en-US" b="1" dirty="0" smtClean="0">
              <a:solidFill>
                <a:srgbClr val="FF3300"/>
              </a:solidFill>
            </a:endParaRPr>
          </a:p>
          <a:p>
            <a:pPr lvl="1" algn="just" eaLnBrk="1" hangingPunct="1">
              <a:lnSpc>
                <a:spcPct val="140000"/>
              </a:lnSpc>
              <a:spcBef>
                <a:spcPct val="0"/>
              </a:spcBef>
              <a:buFont typeface="Wingdings" pitchFamily="2" charset="2"/>
              <a:buChar char="ü"/>
            </a:pPr>
            <a:r>
              <a:rPr lang="ko-KR" altLang="en-US" b="1" dirty="0" smtClean="0"/>
              <a:t>그 다음에 </a:t>
            </a:r>
            <a:r>
              <a:rPr lang="en-US" altLang="ko-KR" b="1" dirty="0" smtClean="0"/>
              <a:t>FETCH</a:t>
            </a:r>
            <a:r>
              <a:rPr lang="ko-KR" altLang="en-US" b="1" dirty="0" smtClean="0"/>
              <a:t>문은 커서를 다음 </a:t>
            </a:r>
            <a:r>
              <a:rPr lang="ko-KR" altLang="en-US" b="1" dirty="0" err="1" smtClean="0"/>
              <a:t>투플로</a:t>
            </a:r>
            <a:r>
              <a:rPr lang="ko-KR" altLang="en-US" b="1" dirty="0" smtClean="0"/>
              <a:t> 이동하고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그 </a:t>
            </a:r>
            <a:r>
              <a:rPr lang="ko-KR" altLang="en-US" b="1" dirty="0" err="1" smtClean="0"/>
              <a:t>투플의</a:t>
            </a:r>
            <a:r>
              <a:rPr lang="ko-KR" altLang="en-US" b="1" dirty="0" smtClean="0"/>
              <a:t> </a:t>
            </a:r>
            <a:r>
              <a:rPr lang="ko-KR" altLang="en-US" b="1" dirty="0" err="1" smtClean="0"/>
              <a:t>애트리뷰트</a:t>
            </a:r>
            <a:r>
              <a:rPr lang="ko-KR" altLang="en-US" b="1" dirty="0" smtClean="0"/>
              <a:t> 값들을 </a:t>
            </a:r>
            <a:r>
              <a:rPr lang="en-US" altLang="ko-KR" b="1" dirty="0" smtClean="0"/>
              <a:t>FETCH</a:t>
            </a:r>
            <a:r>
              <a:rPr lang="ko-KR" altLang="en-US" b="1" dirty="0" smtClean="0"/>
              <a:t>문에 명시된 호스트 변수들에 복사함</a:t>
            </a:r>
          </a:p>
          <a:p>
            <a:pPr lvl="1" algn="just" eaLnBrk="1" hangingPunct="1">
              <a:lnSpc>
                <a:spcPct val="140000"/>
              </a:lnSpc>
              <a:spcBef>
                <a:spcPct val="0"/>
              </a:spcBef>
              <a:buFont typeface="Wingdings" pitchFamily="2" charset="2"/>
              <a:buChar char="ü"/>
            </a:pPr>
            <a:r>
              <a:rPr lang="en-US" altLang="ko-KR" b="1" dirty="0" smtClean="0"/>
              <a:t>CLOSE cursor</a:t>
            </a:r>
            <a:r>
              <a:rPr lang="ko-KR" altLang="en-US" b="1" dirty="0" smtClean="0"/>
              <a:t>는 커서를 닫음</a:t>
            </a:r>
          </a:p>
        </p:txBody>
      </p:sp>
      <p:sp>
        <p:nvSpPr>
          <p:cNvPr id="5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4장. 관계 대수와 SQL</a:t>
            </a:r>
          </a:p>
        </p:txBody>
      </p:sp>
      <p:sp>
        <p:nvSpPr>
          <p:cNvPr id="4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D5F1A5A-AF70-4B8F-8E97-E4112A0084CE}" type="slidenum">
              <a:rPr lang="en-US" altLang="ko-KR"/>
              <a:pPr>
                <a:defRPr/>
              </a:pPr>
              <a:t>95</a:t>
            </a:fld>
            <a:endParaRPr lang="en-US" altLang="ko-KR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4장. 관계 대수와 SQL</a:t>
            </a:r>
            <a:endParaRPr lang="en-US" altLang="ko-KR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3B36F0B-5045-41DC-AE06-3CCD8F32E4CA}" type="slidenum">
              <a:rPr lang="en-US" altLang="ko-KR" smtClean="0"/>
              <a:pPr>
                <a:defRPr/>
              </a:pPr>
              <a:t>96</a:t>
            </a:fld>
            <a:endParaRPr lang="en-US" altLang="ko-KR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8048" y="1196752"/>
            <a:ext cx="3810000" cy="3752850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6" name="내용 개체 틀 2"/>
          <p:cNvSpPr txBox="1">
            <a:spLocks/>
          </p:cNvSpPr>
          <p:nvPr/>
        </p:nvSpPr>
        <p:spPr>
          <a:xfrm>
            <a:off x="1981200" y="980728"/>
            <a:ext cx="4546848" cy="5760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00000"/>
              </a:lnSpc>
              <a:spcAft>
                <a:spcPts val="0"/>
              </a:spcAft>
              <a:defRPr/>
            </a:pPr>
            <a:r>
              <a:rPr kumimoji="0" lang="ko-KR" altLang="en-US">
                <a:solidFill>
                  <a:sysClr val="windowText" lastClr="000000"/>
                </a:solidFill>
                <a:latin typeface="맑은 고딕"/>
                <a:ea typeface="맑은 고딕"/>
              </a:rPr>
              <a:t>파일 포인터</a:t>
            </a:r>
            <a:r>
              <a:rPr kumimoji="0" lang="en-US" altLang="ko-KR">
                <a:solidFill>
                  <a:sysClr val="windowText" lastClr="000000"/>
                </a:solidFill>
                <a:latin typeface="맑은 고딕"/>
                <a:ea typeface="맑은 고딕"/>
              </a:rPr>
              <a:t>( </a:t>
            </a:r>
            <a:r>
              <a:rPr kumimoji="0" lang="ko-KR" altLang="en-US">
                <a:solidFill>
                  <a:sysClr val="windowText" lastClr="000000"/>
                </a:solidFill>
                <a:latin typeface="맑은 고딕"/>
                <a:ea typeface="맑은 고딕"/>
              </a:rPr>
              <a:t>커서</a:t>
            </a:r>
            <a:r>
              <a:rPr kumimoji="0" lang="en-US" altLang="ko-KR">
                <a:solidFill>
                  <a:sysClr val="windowText" lastClr="000000"/>
                </a:solidFill>
                <a:latin typeface="맑은 고딕"/>
                <a:ea typeface="맑은 고딕"/>
              </a:rPr>
              <a:t>) </a:t>
            </a:r>
            <a:r>
              <a:rPr kumimoji="0" lang="ko-KR" altLang="en-US">
                <a:solidFill>
                  <a:sysClr val="windowText" lastClr="000000"/>
                </a:solidFill>
                <a:latin typeface="맑은 고딕"/>
                <a:ea typeface="맑은 고딕"/>
              </a:rPr>
              <a:t>동작</a:t>
            </a:r>
            <a:endParaRPr kumimoji="0" lang="en-US" altLang="ko-KR">
              <a:solidFill>
                <a:sysClr val="windowText" lastClr="000000"/>
              </a:solidFill>
              <a:latin typeface="맑은 고딕"/>
              <a:ea typeface="맑은 고딕"/>
            </a:endParaRPr>
          </a:p>
          <a:p>
            <a:pPr marL="514350" indent="-514350" fontAlgn="auto">
              <a:lnSpc>
                <a:spcPct val="100000"/>
              </a:lnSpc>
              <a:spcAft>
                <a:spcPts val="0"/>
              </a:spcAft>
              <a:buFont typeface="+mj-lt"/>
              <a:buAutoNum type="arabicPeriod"/>
              <a:defRPr/>
            </a:pPr>
            <a:r>
              <a:rPr kumimoji="0" lang="ko-KR" altLang="en-US">
                <a:solidFill>
                  <a:sysClr val="windowText" lastClr="000000"/>
                </a:solidFill>
                <a:latin typeface="맑은 고딕"/>
                <a:ea typeface="맑은 고딕"/>
              </a:rPr>
              <a:t>파일을 연다</a:t>
            </a:r>
            <a:r>
              <a:rPr kumimoji="0" lang="en-US" altLang="ko-KR">
                <a:solidFill>
                  <a:sysClr val="windowText" lastClr="000000"/>
                </a:solidFill>
                <a:latin typeface="맑은 고딕"/>
                <a:ea typeface="맑은 고딕"/>
              </a:rPr>
              <a:t>(BOF)</a:t>
            </a:r>
          </a:p>
          <a:p>
            <a:pPr marL="514350" indent="-514350" fontAlgn="auto">
              <a:lnSpc>
                <a:spcPct val="100000"/>
              </a:lnSpc>
              <a:spcAft>
                <a:spcPts val="0"/>
              </a:spcAft>
              <a:buFont typeface="+mj-lt"/>
              <a:buAutoNum type="arabicPeriod"/>
              <a:defRPr/>
            </a:pPr>
            <a:r>
              <a:rPr kumimoji="0" lang="ko-KR" altLang="en-US">
                <a:solidFill>
                  <a:sysClr val="windowText" lastClr="000000"/>
                </a:solidFill>
                <a:latin typeface="맑은 고딕"/>
                <a:ea typeface="맑은 고딕"/>
              </a:rPr>
              <a:t>데이터를 읽는다</a:t>
            </a:r>
            <a:r>
              <a:rPr kumimoji="0" lang="en-US" altLang="ko-KR">
                <a:solidFill>
                  <a:sysClr val="windowText" lastClr="000000"/>
                </a:solidFill>
                <a:latin typeface="맑은 고딕"/>
                <a:ea typeface="맑은 고딕"/>
              </a:rPr>
              <a:t>.</a:t>
            </a:r>
          </a:p>
          <a:p>
            <a:pPr marL="514350" indent="-514350" fontAlgn="auto">
              <a:lnSpc>
                <a:spcPct val="100000"/>
              </a:lnSpc>
              <a:spcAft>
                <a:spcPts val="0"/>
              </a:spcAft>
              <a:buFont typeface="+mj-lt"/>
              <a:buAutoNum type="arabicPeriod"/>
              <a:defRPr/>
            </a:pPr>
            <a:r>
              <a:rPr kumimoji="0" lang="ko-KR" altLang="en-US">
                <a:solidFill>
                  <a:sysClr val="windowText" lastClr="000000"/>
                </a:solidFill>
                <a:latin typeface="맑은 고딕"/>
                <a:ea typeface="맑은 고딕"/>
              </a:rPr>
              <a:t>포인터는 자동으로 다음 행으로 이동한다</a:t>
            </a:r>
            <a:r>
              <a:rPr kumimoji="0" lang="en-US" altLang="ko-KR">
                <a:solidFill>
                  <a:sysClr val="windowText" lastClr="000000"/>
                </a:solidFill>
                <a:latin typeface="맑은 고딕"/>
                <a:ea typeface="맑은 고딕"/>
              </a:rPr>
              <a:t>.</a:t>
            </a:r>
          </a:p>
          <a:p>
            <a:pPr marL="514350" indent="-514350" fontAlgn="auto">
              <a:lnSpc>
                <a:spcPct val="100000"/>
              </a:lnSpc>
              <a:spcAft>
                <a:spcPts val="0"/>
              </a:spcAft>
              <a:buFont typeface="+mj-lt"/>
              <a:buAutoNum type="arabicPeriod"/>
              <a:defRPr/>
            </a:pPr>
            <a:r>
              <a:rPr kumimoji="0" lang="ko-KR" altLang="en-US">
                <a:solidFill>
                  <a:sysClr val="windowText" lastClr="000000"/>
                </a:solidFill>
                <a:latin typeface="맑은 고딕"/>
                <a:ea typeface="맑은 고딕"/>
              </a:rPr>
              <a:t>파일의 끝까지</a:t>
            </a:r>
            <a:r>
              <a:rPr kumimoji="0" lang="en-US" altLang="ko-KR">
                <a:solidFill>
                  <a:sysClr val="windowText" lastClr="000000"/>
                </a:solidFill>
                <a:latin typeface="맑은 고딕"/>
                <a:ea typeface="맑은 고딕"/>
              </a:rPr>
              <a:t>(EOF) </a:t>
            </a:r>
            <a:r>
              <a:rPr kumimoji="0" lang="ko-KR" altLang="en-US">
                <a:solidFill>
                  <a:sysClr val="windowText" lastClr="000000"/>
                </a:solidFill>
                <a:latin typeface="맑은 고딕"/>
                <a:ea typeface="맑은 고딕"/>
              </a:rPr>
              <a:t>반복한다</a:t>
            </a:r>
            <a:r>
              <a:rPr kumimoji="0" lang="en-US" altLang="ko-KR">
                <a:solidFill>
                  <a:sysClr val="windowText" lastClr="000000"/>
                </a:solidFill>
                <a:latin typeface="맑은 고딕"/>
                <a:ea typeface="맑은 고딕"/>
              </a:rPr>
              <a:t>.</a:t>
            </a:r>
          </a:p>
          <a:p>
            <a:pPr marL="514350" indent="-514350" fontAlgn="auto">
              <a:lnSpc>
                <a:spcPct val="100000"/>
              </a:lnSpc>
              <a:spcAft>
                <a:spcPts val="0"/>
              </a:spcAft>
              <a:buFont typeface="+mj-lt"/>
              <a:buAutoNum type="arabicPeriod"/>
              <a:defRPr/>
            </a:pPr>
            <a:r>
              <a:rPr kumimoji="0" lang="ko-KR" altLang="en-US">
                <a:solidFill>
                  <a:sysClr val="windowText" lastClr="000000"/>
                </a:solidFill>
                <a:latin typeface="맑은 고딕"/>
                <a:ea typeface="맑은 고딕"/>
              </a:rPr>
              <a:t>파일을 닫는다</a:t>
            </a:r>
            <a:r>
              <a:rPr kumimoji="0" lang="en-US" altLang="ko-KR">
                <a:solidFill>
                  <a:sysClr val="windowText" lastClr="000000"/>
                </a:solidFill>
                <a:latin typeface="맑은 고딕"/>
                <a:ea typeface="맑은 고딕"/>
              </a:rPr>
              <a:t>.</a:t>
            </a:r>
            <a:endParaRPr kumimoji="0" lang="ko-KR" altLang="en-US" dirty="0">
              <a:solidFill>
                <a:sysClr val="windowText" lastClr="000000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431159300"/>
      </p:ext>
    </p:extLst>
  </p:cSld>
  <p:clrMapOvr>
    <a:masterClrMapping/>
  </p:clrMapOvr>
  <p:transition spd="med">
    <p:fade/>
  </p:transition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Static/dynamic/keyset </a:t>
            </a:r>
            <a:r>
              <a:rPr lang="ko-KR" altLang="en-US" dirty="0" smtClean="0"/>
              <a:t>커서</a:t>
            </a:r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4장. 관계 대수와 SQL</a:t>
            </a:r>
            <a:endParaRPr lang="en-US" altLang="ko-KR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3B36F0B-5045-41DC-AE06-3CCD8F32E4CA}" type="slidenum">
              <a:rPr lang="en-US" altLang="ko-KR" smtClean="0"/>
              <a:pPr>
                <a:defRPr/>
              </a:pPr>
              <a:t>97</a:t>
            </a:fld>
            <a:endParaRPr lang="en-US" altLang="ko-KR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5642" y="891146"/>
            <a:ext cx="6569273" cy="5778217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2783632" y="5229200"/>
            <a:ext cx="936104" cy="64807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2783632" y="1772816"/>
            <a:ext cx="936104" cy="64807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2783632" y="3429000"/>
            <a:ext cx="936104" cy="64807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9563179"/>
      </p:ext>
    </p:extLst>
  </p:cSld>
  <p:clrMapOvr>
    <a:masterClrMapping/>
  </p:clrMapOvr>
  <p:transition spd="med">
    <p:fade/>
  </p:transition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4장. 관계 대수와 SQL</a:t>
            </a: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847961E-B4B3-4301-9757-92DDAE5BEE2D}" type="slidenum">
              <a:rPr lang="en-US" altLang="ko-KR" smtClean="0"/>
              <a:pPr>
                <a:defRPr/>
              </a:pPr>
              <a:t>98</a:t>
            </a:fld>
            <a:endParaRPr lang="en-US" altLang="ko-KR"/>
          </a:p>
        </p:txBody>
      </p:sp>
      <p:sp>
        <p:nvSpPr>
          <p:cNvPr id="13" name="제목 1"/>
          <p:cNvSpPr txBox="1">
            <a:spLocks/>
          </p:cNvSpPr>
          <p:nvPr/>
        </p:nvSpPr>
        <p:spPr>
          <a:xfrm>
            <a:off x="1847528" y="125760"/>
            <a:ext cx="8229600" cy="782960"/>
          </a:xfrm>
          <a:prstGeom prst="rect">
            <a:avLst/>
          </a:prstGeom>
        </p:spPr>
        <p:txBody>
          <a:bodyPr vert="horz" lIns="0" tIns="0" rIns="0" bIns="0" rtlCol="0" anchor="ctr">
            <a:normAutofit fontScale="90000" lnSpcReduction="10000"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6000" b="1" kern="1200">
                <a:solidFill>
                  <a:schemeClr val="tx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  <a:cs typeface="+mj-cs"/>
              </a:defRPr>
            </a:lvl1pPr>
          </a:lstStyle>
          <a:p>
            <a:pPr fontAlgn="auto">
              <a:lnSpc>
                <a:spcPct val="100000"/>
              </a:lnSpc>
              <a:spcAft>
                <a:spcPts val="0"/>
              </a:spcAft>
              <a:defRPr/>
            </a:pPr>
            <a:r>
              <a:rPr kumimoji="0" lang="en-US" altLang="ko-KR">
                <a:solidFill>
                  <a:schemeClr val="tx2"/>
                </a:solidFill>
              </a:rPr>
              <a:t>DDL </a:t>
            </a:r>
            <a:r>
              <a:rPr kumimoji="0" lang="ko-KR" altLang="en-US">
                <a:solidFill>
                  <a:schemeClr val="tx2"/>
                </a:solidFill>
              </a:rPr>
              <a:t>실습</a:t>
            </a:r>
            <a:r>
              <a:rPr kumimoji="0" lang="en-US" altLang="ko-KR">
                <a:solidFill>
                  <a:schemeClr val="tx2"/>
                </a:solidFill>
              </a:rPr>
              <a:t>(db: ex1)</a:t>
            </a:r>
            <a:endParaRPr kumimoji="0" lang="ko-KR" altLang="en-US" dirty="0">
              <a:solidFill>
                <a:schemeClr val="tx2"/>
              </a:solidFill>
            </a:endParaRPr>
          </a:p>
        </p:txBody>
      </p: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1863177"/>
              </p:ext>
            </p:extLst>
          </p:nvPr>
        </p:nvGraphicFramePr>
        <p:xfrm>
          <a:off x="2279576" y="1783078"/>
          <a:ext cx="3666357" cy="1560195"/>
        </p:xfrm>
        <a:graphic>
          <a:graphicData uri="http://schemas.openxmlformats.org/drawingml/2006/table">
            <a:tbl>
              <a:tblPr/>
              <a:tblGrid>
                <a:gridCol w="91475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87066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087417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79352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0955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l" fontAlgn="ctr"/>
                      <a:r>
                        <a:rPr lang="en-US" sz="1400" b="1" u="none" strike="noStrike" dirty="0">
                          <a:solidFill>
                            <a:schemeClr val="tx2"/>
                          </a:solidFill>
                          <a:effectLst/>
                        </a:rPr>
                        <a:t>Attribute</a:t>
                      </a:r>
                      <a:endParaRPr lang="en-US" sz="1400" b="1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l" fontAlgn="ctr"/>
                      <a:r>
                        <a:rPr lang="en-US" sz="1400" u="none" strike="noStrike" dirty="0" err="1">
                          <a:solidFill>
                            <a:schemeClr val="tx2"/>
                          </a:solidFill>
                          <a:effectLst/>
                        </a:rPr>
                        <a:t>p_id</a:t>
                      </a:r>
                      <a:endParaRPr 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l" fontAlgn="ctr"/>
                      <a:r>
                        <a:rPr lang="en-US" sz="1400" u="none" strike="noStrike" dirty="0" err="1">
                          <a:solidFill>
                            <a:schemeClr val="tx2"/>
                          </a:solidFill>
                          <a:effectLst/>
                        </a:rPr>
                        <a:t>p_name</a:t>
                      </a:r>
                      <a:endParaRPr 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l" fontAlgn="ctr"/>
                      <a:r>
                        <a:rPr lang="en-US" sz="1400" u="none" strike="noStrike">
                          <a:solidFill>
                            <a:schemeClr val="tx2"/>
                          </a:solidFill>
                          <a:effectLst/>
                        </a:rPr>
                        <a:t>room_no</a:t>
                      </a:r>
                      <a:endParaRPr lang="en-US" sz="1400" b="0" i="0" u="none" strike="noStrike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0955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l" fontAlgn="ctr"/>
                      <a:r>
                        <a:rPr lang="en-US" sz="1400" b="1" u="none" strike="noStrike" dirty="0" err="1">
                          <a:solidFill>
                            <a:schemeClr val="tx2"/>
                          </a:solidFill>
                          <a:effectLst/>
                        </a:rPr>
                        <a:t>Datatype</a:t>
                      </a:r>
                      <a:endParaRPr lang="en-US" sz="1400" b="1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l" fontAlgn="ctr"/>
                      <a:r>
                        <a:rPr lang="en-US" sz="1400" u="none" strike="noStrike" dirty="0">
                          <a:solidFill>
                            <a:schemeClr val="tx2"/>
                          </a:solidFill>
                          <a:effectLst/>
                        </a:rPr>
                        <a:t>char(3)</a:t>
                      </a:r>
                      <a:endParaRPr 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l" fontAlgn="ctr"/>
                      <a:r>
                        <a:rPr lang="en-US" sz="1400" u="none" strike="noStrike" dirty="0" err="1">
                          <a:solidFill>
                            <a:schemeClr val="tx2"/>
                          </a:solidFill>
                          <a:effectLst/>
                        </a:rPr>
                        <a:t>nvarchar</a:t>
                      </a:r>
                      <a:r>
                        <a:rPr lang="en-US" sz="1400" u="none" strike="noStrike" dirty="0">
                          <a:solidFill>
                            <a:schemeClr val="tx2"/>
                          </a:solidFill>
                          <a:effectLst/>
                        </a:rPr>
                        <a:t>(10)</a:t>
                      </a:r>
                      <a:endParaRPr 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l" fontAlgn="ctr"/>
                      <a:r>
                        <a:rPr lang="en-US" sz="1400" u="none" strike="noStrike">
                          <a:solidFill>
                            <a:schemeClr val="tx2"/>
                          </a:solidFill>
                          <a:effectLst/>
                        </a:rPr>
                        <a:t>char(4)</a:t>
                      </a:r>
                      <a:endParaRPr lang="en-US" sz="1400" b="0" i="0" u="none" strike="noStrike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0955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l" fontAlgn="ctr"/>
                      <a:r>
                        <a:rPr lang="en-US" sz="1400" b="1" u="none" strike="noStrike">
                          <a:solidFill>
                            <a:schemeClr val="tx2"/>
                          </a:solidFill>
                          <a:effectLst/>
                        </a:rPr>
                        <a:t>Constraint</a:t>
                      </a:r>
                      <a:endParaRPr lang="en-US" sz="1400" b="1" i="0" u="none" strike="noStrike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fontAlgn="ctr"/>
                      <a:r>
                        <a:rPr lang="en-US" sz="1400" u="none" strike="noStrike" dirty="0" err="1">
                          <a:solidFill>
                            <a:schemeClr val="tx2"/>
                          </a:solidFill>
                          <a:effectLst/>
                        </a:rPr>
                        <a:t>pk</a:t>
                      </a:r>
                      <a:endParaRPr 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fontAlgn="ctr"/>
                      <a:r>
                        <a:rPr lang="en-US" sz="1400" u="none" strike="noStrike" dirty="0">
                          <a:solidFill>
                            <a:schemeClr val="tx2"/>
                          </a:solidFill>
                          <a:effectLst/>
                        </a:rPr>
                        <a:t>not null</a:t>
                      </a:r>
                      <a:endParaRPr 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fontAlgn="ctr"/>
                      <a:r>
                        <a:rPr lang="ko-KR" altLang="en-US" sz="1400" u="none" strike="noStrike" dirty="0">
                          <a:solidFill>
                            <a:schemeClr val="tx2"/>
                          </a:solidFill>
                          <a:effectLst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09550">
                <a:tc rowSpan="4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l" fontAlgn="ctr"/>
                      <a:r>
                        <a:rPr lang="en-US" sz="1400" b="1" u="none" strike="noStrike" dirty="0">
                          <a:solidFill>
                            <a:schemeClr val="tx2"/>
                          </a:solidFill>
                          <a:effectLst/>
                        </a:rPr>
                        <a:t>Data</a:t>
                      </a:r>
                      <a:endParaRPr lang="en-US" sz="1400" b="1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fontAlgn="ctr"/>
                      <a:r>
                        <a:rPr lang="en-US" altLang="ko-KR" sz="1400" u="none" strike="noStrike" dirty="0">
                          <a:solidFill>
                            <a:schemeClr val="tx2"/>
                          </a:solidFill>
                          <a:effectLst/>
                        </a:rPr>
                        <a:t>100</a:t>
                      </a:r>
                      <a:endParaRPr lang="en-US" altLang="ko-KR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fontAlgn="ctr"/>
                      <a:r>
                        <a:rPr lang="ko-KR" altLang="en-US" sz="1400" u="none" strike="noStrike" dirty="0">
                          <a:solidFill>
                            <a:schemeClr val="tx2"/>
                          </a:solidFill>
                          <a:effectLst/>
                        </a:rPr>
                        <a:t>오용철</a:t>
                      </a:r>
                      <a:endParaRPr lang="ko-KR" alt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fontAlgn="ctr"/>
                      <a:r>
                        <a:rPr lang="en-US" altLang="ko-KR" sz="1400" u="none" strike="noStrike" dirty="0">
                          <a:solidFill>
                            <a:schemeClr val="tx2"/>
                          </a:solidFill>
                          <a:effectLst/>
                        </a:rPr>
                        <a:t>504</a:t>
                      </a:r>
                      <a:endParaRPr lang="en-US" altLang="ko-KR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095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fontAlgn="ctr"/>
                      <a:r>
                        <a:rPr lang="en-US" altLang="ko-KR" sz="1400" u="none" strike="noStrike">
                          <a:solidFill>
                            <a:schemeClr val="tx2"/>
                          </a:solidFill>
                          <a:effectLst/>
                        </a:rPr>
                        <a:t>101</a:t>
                      </a:r>
                      <a:endParaRPr lang="en-US" altLang="ko-KR" sz="1400" b="0" i="0" u="none" strike="noStrike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fontAlgn="ctr"/>
                      <a:r>
                        <a:rPr lang="ko-KR" altLang="en-US" sz="1400" u="none" strike="noStrike" dirty="0">
                          <a:solidFill>
                            <a:schemeClr val="tx2"/>
                          </a:solidFill>
                          <a:effectLst/>
                        </a:rPr>
                        <a:t>이상혁</a:t>
                      </a:r>
                      <a:endParaRPr lang="ko-KR" alt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fontAlgn="ctr"/>
                      <a:r>
                        <a:rPr lang="en-US" altLang="ko-KR" sz="1400" u="none" strike="noStrike" dirty="0">
                          <a:solidFill>
                            <a:schemeClr val="tx2"/>
                          </a:solidFill>
                          <a:effectLst/>
                        </a:rPr>
                        <a:t>306</a:t>
                      </a:r>
                      <a:endParaRPr lang="en-US" altLang="ko-KR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095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fontAlgn="ctr"/>
                      <a:r>
                        <a:rPr lang="en-US" altLang="ko-KR" sz="1400" u="none" strike="noStrike">
                          <a:solidFill>
                            <a:schemeClr val="tx2"/>
                          </a:solidFill>
                          <a:effectLst/>
                        </a:rPr>
                        <a:t>102</a:t>
                      </a:r>
                      <a:endParaRPr lang="en-US" altLang="ko-KR" sz="1400" b="0" i="0" u="none" strike="noStrike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fontAlgn="ctr"/>
                      <a:r>
                        <a:rPr lang="ko-KR" altLang="en-US" sz="1400" u="none" strike="noStrike" dirty="0">
                          <a:solidFill>
                            <a:schemeClr val="tx2"/>
                          </a:solidFill>
                          <a:effectLst/>
                        </a:rPr>
                        <a:t>김진환</a:t>
                      </a:r>
                      <a:endParaRPr lang="ko-KR" alt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fontAlgn="ctr"/>
                      <a:r>
                        <a:rPr lang="ko-KR" altLang="en-US" sz="1400" u="none" strike="noStrike" dirty="0">
                          <a:solidFill>
                            <a:schemeClr val="tx2"/>
                          </a:solidFill>
                          <a:effectLst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095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fontAlgn="ctr"/>
                      <a:r>
                        <a:rPr lang="en-US" altLang="ko-KR" sz="1400" u="none" strike="noStrike" dirty="0">
                          <a:solidFill>
                            <a:schemeClr val="tx2"/>
                          </a:solidFill>
                          <a:effectLst/>
                        </a:rPr>
                        <a:t>103</a:t>
                      </a:r>
                      <a:endParaRPr lang="en-US" altLang="ko-KR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fontAlgn="ctr"/>
                      <a:r>
                        <a:rPr lang="ko-KR" altLang="en-US" sz="1400" u="none" strike="noStrike" dirty="0">
                          <a:solidFill>
                            <a:schemeClr val="tx2"/>
                          </a:solidFill>
                          <a:effectLst/>
                        </a:rPr>
                        <a:t>윤미래</a:t>
                      </a:r>
                      <a:endParaRPr lang="ko-KR" alt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fontAlgn="ctr"/>
                      <a:r>
                        <a:rPr lang="en-US" altLang="ko-KR" sz="1400" u="none" strike="noStrike" dirty="0">
                          <a:solidFill>
                            <a:schemeClr val="tx2"/>
                          </a:solidFill>
                          <a:effectLst/>
                        </a:rPr>
                        <a:t>207</a:t>
                      </a:r>
                      <a:endParaRPr lang="en-US" altLang="ko-KR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4764913"/>
              </p:ext>
            </p:extLst>
          </p:nvPr>
        </p:nvGraphicFramePr>
        <p:xfrm>
          <a:off x="6384033" y="1783078"/>
          <a:ext cx="3240361" cy="1560195"/>
        </p:xfrm>
        <a:graphic>
          <a:graphicData uri="http://schemas.openxmlformats.org/drawingml/2006/table">
            <a:tbl>
              <a:tblPr/>
              <a:tblGrid>
                <a:gridCol w="94075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94075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358861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20955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l" fontAlgn="ctr"/>
                      <a:r>
                        <a:rPr lang="en-US" sz="1400" b="1" u="none" strike="noStrike" dirty="0">
                          <a:solidFill>
                            <a:schemeClr val="tx2"/>
                          </a:solidFill>
                          <a:effectLst/>
                        </a:rPr>
                        <a:t>Attribute</a:t>
                      </a:r>
                      <a:endParaRPr lang="en-US" sz="1400" b="1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l" fontAlgn="ctr"/>
                      <a:r>
                        <a:rPr lang="en-US" sz="1400" u="none" strike="noStrike" dirty="0" err="1">
                          <a:solidFill>
                            <a:schemeClr val="tx2"/>
                          </a:solidFill>
                          <a:effectLst/>
                        </a:rPr>
                        <a:t>d_id</a:t>
                      </a:r>
                      <a:endParaRPr 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l" fontAlgn="ctr"/>
                      <a:r>
                        <a:rPr lang="en-US" sz="1400" u="none" strike="noStrike">
                          <a:solidFill>
                            <a:schemeClr val="tx2"/>
                          </a:solidFill>
                          <a:effectLst/>
                        </a:rPr>
                        <a:t>d_name</a:t>
                      </a:r>
                      <a:endParaRPr lang="en-US" sz="1400" b="0" i="0" u="none" strike="noStrike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0955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l" fontAlgn="ctr"/>
                      <a:r>
                        <a:rPr lang="en-US" sz="1400" b="1" u="none" strike="noStrike">
                          <a:solidFill>
                            <a:schemeClr val="tx2"/>
                          </a:solidFill>
                          <a:effectLst/>
                        </a:rPr>
                        <a:t>Datatype</a:t>
                      </a:r>
                      <a:endParaRPr lang="en-US" sz="1400" b="1" i="0" u="none" strike="noStrike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l" fontAlgn="ctr"/>
                      <a:r>
                        <a:rPr lang="en-US" sz="1400" u="none" strike="noStrike">
                          <a:solidFill>
                            <a:schemeClr val="tx2"/>
                          </a:solidFill>
                          <a:effectLst/>
                        </a:rPr>
                        <a:t>char(2)</a:t>
                      </a:r>
                      <a:endParaRPr lang="en-US" sz="1400" b="0" i="0" u="none" strike="noStrike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l" fontAlgn="ctr"/>
                      <a:r>
                        <a:rPr lang="en-US" sz="1400" u="none" strike="noStrike">
                          <a:solidFill>
                            <a:schemeClr val="tx2"/>
                          </a:solidFill>
                          <a:effectLst/>
                        </a:rPr>
                        <a:t>nvarchar(20)</a:t>
                      </a:r>
                      <a:endParaRPr lang="en-US" sz="1400" b="0" i="0" u="none" strike="noStrike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0955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l" fontAlgn="ctr"/>
                      <a:r>
                        <a:rPr lang="en-US" sz="1400" b="1" u="none" strike="noStrike">
                          <a:solidFill>
                            <a:schemeClr val="tx2"/>
                          </a:solidFill>
                          <a:effectLst/>
                        </a:rPr>
                        <a:t>Constraint</a:t>
                      </a:r>
                      <a:endParaRPr lang="en-US" sz="1400" b="1" i="0" u="none" strike="noStrike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fontAlgn="ctr"/>
                      <a:r>
                        <a:rPr lang="en-US" sz="1400" u="none" strike="noStrike" dirty="0" err="1">
                          <a:solidFill>
                            <a:schemeClr val="tx2"/>
                          </a:solidFill>
                          <a:effectLst/>
                        </a:rPr>
                        <a:t>pk</a:t>
                      </a:r>
                      <a:endParaRPr 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fontAlgn="ctr"/>
                      <a:r>
                        <a:rPr lang="en-US" sz="1400" u="none" strike="noStrike" dirty="0">
                          <a:solidFill>
                            <a:schemeClr val="tx2"/>
                          </a:solidFill>
                          <a:effectLst/>
                        </a:rPr>
                        <a:t>not null</a:t>
                      </a:r>
                      <a:endParaRPr 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09550">
                <a:tc rowSpan="4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l" fontAlgn="ctr"/>
                      <a:r>
                        <a:rPr lang="en-US" sz="1400" b="1" u="none" strike="noStrike" dirty="0">
                          <a:solidFill>
                            <a:schemeClr val="tx2"/>
                          </a:solidFill>
                          <a:effectLst/>
                        </a:rPr>
                        <a:t>Data</a:t>
                      </a:r>
                      <a:endParaRPr lang="en-US" sz="1400" b="1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r" fontAlgn="ctr"/>
                      <a:r>
                        <a:rPr lang="en-US" altLang="ko-KR" sz="1400" u="none" strike="noStrike" dirty="0">
                          <a:solidFill>
                            <a:schemeClr val="tx2"/>
                          </a:solidFill>
                          <a:effectLst/>
                        </a:rPr>
                        <a:t>11</a:t>
                      </a:r>
                      <a:endParaRPr lang="en-US" altLang="ko-KR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l" fontAlgn="ctr"/>
                      <a:r>
                        <a:rPr lang="ko-KR" altLang="en-US" sz="1400" u="none" strike="noStrike" dirty="0">
                          <a:solidFill>
                            <a:schemeClr val="tx2"/>
                          </a:solidFill>
                          <a:effectLst/>
                        </a:rPr>
                        <a:t>게임공학과</a:t>
                      </a:r>
                      <a:endParaRPr lang="ko-KR" alt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095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r" fontAlgn="ctr"/>
                      <a:r>
                        <a:rPr lang="en-US" altLang="ko-KR" sz="1400" u="none" strike="noStrike" dirty="0">
                          <a:solidFill>
                            <a:schemeClr val="tx2"/>
                          </a:solidFill>
                          <a:effectLst/>
                        </a:rPr>
                        <a:t>13</a:t>
                      </a:r>
                      <a:endParaRPr lang="en-US" altLang="ko-KR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l" fontAlgn="ctr"/>
                      <a:r>
                        <a:rPr lang="ko-KR" altLang="en-US" sz="1400" u="none" strike="noStrike" dirty="0">
                          <a:solidFill>
                            <a:schemeClr val="tx2"/>
                          </a:solidFill>
                          <a:effectLst/>
                        </a:rPr>
                        <a:t>전자공학과</a:t>
                      </a:r>
                      <a:endParaRPr lang="ko-KR" alt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095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r" fontAlgn="ctr"/>
                      <a:r>
                        <a:rPr lang="en-US" altLang="ko-KR" sz="1400" u="none" strike="noStrike">
                          <a:solidFill>
                            <a:schemeClr val="tx2"/>
                          </a:solidFill>
                          <a:effectLst/>
                        </a:rPr>
                        <a:t>15</a:t>
                      </a:r>
                      <a:endParaRPr lang="en-US" altLang="ko-KR" sz="1400" b="0" i="0" u="none" strike="noStrike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l" fontAlgn="ctr"/>
                      <a:r>
                        <a:rPr lang="ko-KR" altLang="en-US" sz="1400" u="none" strike="noStrike" dirty="0">
                          <a:solidFill>
                            <a:schemeClr val="tx2"/>
                          </a:solidFill>
                          <a:effectLst/>
                        </a:rPr>
                        <a:t>컴퓨터공학과</a:t>
                      </a:r>
                      <a:endParaRPr lang="ko-KR" alt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095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r" fontAlgn="ctr"/>
                      <a:r>
                        <a:rPr lang="en-US" altLang="ko-KR" sz="1400" u="none" strike="noStrike" dirty="0">
                          <a:solidFill>
                            <a:schemeClr val="tx2"/>
                          </a:solidFill>
                          <a:effectLst/>
                        </a:rPr>
                        <a:t>17</a:t>
                      </a:r>
                      <a:endParaRPr lang="en-US" altLang="ko-KR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l" fontAlgn="ctr"/>
                      <a:r>
                        <a:rPr lang="ko-KR" altLang="en-US" sz="1400" u="none" strike="noStrike" dirty="0">
                          <a:solidFill>
                            <a:schemeClr val="tx2"/>
                          </a:solidFill>
                          <a:effectLst/>
                        </a:rPr>
                        <a:t>경제학과</a:t>
                      </a:r>
                      <a:endParaRPr lang="ko-KR" alt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2873144"/>
              </p:ext>
            </p:extLst>
          </p:nvPr>
        </p:nvGraphicFramePr>
        <p:xfrm>
          <a:off x="2567610" y="4159342"/>
          <a:ext cx="6912769" cy="2005965"/>
        </p:xfrm>
        <a:graphic>
          <a:graphicData uri="http://schemas.openxmlformats.org/drawingml/2006/table">
            <a:tbl>
              <a:tblPr/>
              <a:tblGrid>
                <a:gridCol w="102866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07472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136135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289668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462391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460595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460595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</a:tblGrid>
              <a:tr h="20955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l" fontAlgn="ctr"/>
                      <a:r>
                        <a:rPr lang="en-US" sz="1400" b="1" u="none" strike="noStrike" dirty="0">
                          <a:solidFill>
                            <a:schemeClr val="tx2"/>
                          </a:solidFill>
                          <a:effectLst/>
                        </a:rPr>
                        <a:t>Attribute</a:t>
                      </a:r>
                      <a:endParaRPr lang="en-US" sz="1400" b="1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l" fontAlgn="ctr"/>
                      <a:r>
                        <a:rPr lang="en-US" sz="1400" u="none" strike="noStrike" dirty="0" err="1">
                          <a:solidFill>
                            <a:schemeClr val="tx2"/>
                          </a:solidFill>
                          <a:effectLst/>
                        </a:rPr>
                        <a:t>s_id</a:t>
                      </a:r>
                      <a:endParaRPr 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l" fontAlgn="ctr"/>
                      <a:r>
                        <a:rPr lang="en-US" sz="1400" u="none" strike="noStrike">
                          <a:solidFill>
                            <a:schemeClr val="tx2"/>
                          </a:solidFill>
                          <a:effectLst/>
                        </a:rPr>
                        <a:t>s_name</a:t>
                      </a:r>
                      <a:endParaRPr lang="en-US" sz="1400" b="0" i="0" u="none" strike="noStrike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l" fontAlgn="ctr"/>
                      <a:r>
                        <a:rPr lang="en-US" sz="1400" u="none" strike="noStrike">
                          <a:solidFill>
                            <a:schemeClr val="tx2"/>
                          </a:solidFill>
                          <a:effectLst/>
                        </a:rPr>
                        <a:t>age</a:t>
                      </a:r>
                      <a:endParaRPr lang="en-US" sz="1400" b="0" i="0" u="none" strike="noStrike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l" fontAlgn="ctr"/>
                      <a:r>
                        <a:rPr lang="en-US" sz="1400" u="none" strike="noStrike">
                          <a:solidFill>
                            <a:schemeClr val="tx2"/>
                          </a:solidFill>
                          <a:effectLst/>
                        </a:rPr>
                        <a:t>addr</a:t>
                      </a:r>
                      <a:endParaRPr lang="en-US" sz="1400" b="0" i="0" u="none" strike="noStrike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l" fontAlgn="ctr"/>
                      <a:r>
                        <a:rPr lang="en-US" sz="1400" u="none" strike="noStrike">
                          <a:solidFill>
                            <a:schemeClr val="tx2"/>
                          </a:solidFill>
                          <a:effectLst/>
                        </a:rPr>
                        <a:t>d_id</a:t>
                      </a:r>
                      <a:endParaRPr lang="en-US" sz="1400" b="0" i="0" u="none" strike="noStrike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l" fontAlgn="ctr"/>
                      <a:r>
                        <a:rPr lang="en-US" sz="1400" u="none" strike="noStrike">
                          <a:solidFill>
                            <a:schemeClr val="tx2"/>
                          </a:solidFill>
                          <a:effectLst/>
                        </a:rPr>
                        <a:t>p_id</a:t>
                      </a:r>
                      <a:endParaRPr lang="en-US" sz="1400" b="0" i="0" u="none" strike="noStrike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0955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l" fontAlgn="ctr"/>
                      <a:r>
                        <a:rPr lang="en-US" sz="1400" b="1" u="none" strike="noStrike">
                          <a:solidFill>
                            <a:schemeClr val="tx2"/>
                          </a:solidFill>
                          <a:effectLst/>
                        </a:rPr>
                        <a:t>Datatype</a:t>
                      </a:r>
                      <a:endParaRPr lang="en-US" sz="1400" b="1" i="0" u="none" strike="noStrike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l" fontAlgn="ctr"/>
                      <a:r>
                        <a:rPr lang="en-US" sz="1400" u="none" strike="noStrike">
                          <a:solidFill>
                            <a:schemeClr val="tx2"/>
                          </a:solidFill>
                          <a:effectLst/>
                        </a:rPr>
                        <a:t>char(10)</a:t>
                      </a:r>
                      <a:endParaRPr lang="en-US" sz="1400" b="0" i="0" u="none" strike="noStrike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l" fontAlgn="ctr"/>
                      <a:r>
                        <a:rPr lang="en-US" sz="1400" u="none" strike="noStrike">
                          <a:solidFill>
                            <a:schemeClr val="tx2"/>
                          </a:solidFill>
                          <a:effectLst/>
                        </a:rPr>
                        <a:t>nvarchar(10)</a:t>
                      </a:r>
                      <a:endParaRPr lang="en-US" sz="1400" b="0" i="0" u="none" strike="noStrike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l" fontAlgn="ctr"/>
                      <a:r>
                        <a:rPr lang="en-US" sz="1400" u="none" strike="noStrike" dirty="0" err="1">
                          <a:solidFill>
                            <a:schemeClr val="tx2"/>
                          </a:solidFill>
                          <a:effectLst/>
                        </a:rPr>
                        <a:t>smallint</a:t>
                      </a:r>
                      <a:endParaRPr 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l" fontAlgn="ctr"/>
                      <a:r>
                        <a:rPr lang="en-US" sz="1400" u="none" strike="noStrike">
                          <a:solidFill>
                            <a:schemeClr val="tx2"/>
                          </a:solidFill>
                          <a:effectLst/>
                        </a:rPr>
                        <a:t>nvarchar(50)</a:t>
                      </a:r>
                      <a:endParaRPr lang="en-US" sz="1400" b="0" i="0" u="none" strike="noStrike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l" fontAlgn="ctr"/>
                      <a:r>
                        <a:rPr lang="ko-KR" altLang="en-US" sz="1400" u="none" strike="noStrike">
                          <a:solidFill>
                            <a:schemeClr val="tx2"/>
                          </a:solidFill>
                          <a:effectLst/>
                        </a:rPr>
                        <a:t>　</a:t>
                      </a:r>
                      <a:endParaRPr lang="ko-KR" altLang="en-US" sz="1400" b="0" i="0" u="none" strike="noStrike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l" fontAlgn="ctr"/>
                      <a:r>
                        <a:rPr lang="ko-KR" altLang="en-US" sz="1400" u="none" strike="noStrike">
                          <a:solidFill>
                            <a:schemeClr val="tx2"/>
                          </a:solidFill>
                          <a:effectLst/>
                        </a:rPr>
                        <a:t>　</a:t>
                      </a:r>
                      <a:endParaRPr lang="ko-KR" altLang="en-US" sz="1400" b="0" i="0" u="none" strike="noStrike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0955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l" fontAlgn="ctr"/>
                      <a:r>
                        <a:rPr lang="en-US" sz="1400" b="1" u="none" strike="noStrike" dirty="0">
                          <a:solidFill>
                            <a:schemeClr val="tx2"/>
                          </a:solidFill>
                          <a:effectLst/>
                        </a:rPr>
                        <a:t>Constraint</a:t>
                      </a:r>
                      <a:endParaRPr lang="en-US" sz="1400" b="1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fontAlgn="ctr"/>
                      <a:r>
                        <a:rPr lang="en-US" sz="1400" u="none" strike="noStrike">
                          <a:solidFill>
                            <a:schemeClr val="tx2"/>
                          </a:solidFill>
                          <a:effectLst/>
                        </a:rPr>
                        <a:t>pk</a:t>
                      </a:r>
                      <a:endParaRPr lang="en-US" sz="1400" b="0" i="0" u="none" strike="noStrike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fontAlgn="ctr"/>
                      <a:r>
                        <a:rPr lang="en-US" sz="1400" u="none" strike="noStrike" dirty="0">
                          <a:solidFill>
                            <a:schemeClr val="tx2"/>
                          </a:solidFill>
                          <a:effectLst/>
                        </a:rPr>
                        <a:t>not null</a:t>
                      </a:r>
                      <a:endParaRPr 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l" fontAlgn="ctr"/>
                      <a:r>
                        <a:rPr lang="en-US" altLang="ko-KR" sz="1400" u="none" strike="noStrike">
                          <a:solidFill>
                            <a:schemeClr val="tx2"/>
                          </a:solidFill>
                          <a:effectLst/>
                        </a:rPr>
                        <a:t>0</a:t>
                      </a:r>
                      <a:r>
                        <a:rPr lang="ko-KR" altLang="en-US" sz="1400" u="none" strike="noStrike">
                          <a:solidFill>
                            <a:schemeClr val="tx2"/>
                          </a:solidFill>
                          <a:effectLst/>
                        </a:rPr>
                        <a:t>이상 </a:t>
                      </a:r>
                      <a:r>
                        <a:rPr lang="en-US" altLang="ko-KR" sz="1400" u="none" strike="noStrike">
                          <a:solidFill>
                            <a:schemeClr val="tx2"/>
                          </a:solidFill>
                          <a:effectLst/>
                        </a:rPr>
                        <a:t>200</a:t>
                      </a:r>
                      <a:r>
                        <a:rPr lang="ko-KR" altLang="en-US" sz="1400" u="none" strike="noStrike">
                          <a:solidFill>
                            <a:schemeClr val="tx2"/>
                          </a:solidFill>
                          <a:effectLst/>
                        </a:rPr>
                        <a:t>미만</a:t>
                      </a:r>
                      <a:endParaRPr lang="ko-KR" altLang="en-US" sz="1400" b="0" i="0" u="none" strike="noStrike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l" fontAlgn="ctr"/>
                      <a:r>
                        <a:rPr lang="ko-KR" altLang="en-US" sz="1400" u="none" strike="noStrike">
                          <a:solidFill>
                            <a:schemeClr val="tx2"/>
                          </a:solidFill>
                          <a:effectLst/>
                        </a:rPr>
                        <a:t>　</a:t>
                      </a:r>
                      <a:endParaRPr lang="ko-KR" altLang="en-US" sz="1400" b="0" i="0" u="none" strike="noStrike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l" fontAlgn="ctr"/>
                      <a:r>
                        <a:rPr lang="en-US" sz="1400" u="none" strike="noStrike">
                          <a:solidFill>
                            <a:schemeClr val="tx2"/>
                          </a:solidFill>
                          <a:effectLst/>
                        </a:rPr>
                        <a:t>fk  </a:t>
                      </a:r>
                      <a:endParaRPr lang="en-US" sz="1400" b="0" i="0" u="none" strike="noStrike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l" fontAlgn="ctr"/>
                      <a:r>
                        <a:rPr lang="en-US" sz="1400" u="none" strike="noStrike" dirty="0" err="1">
                          <a:solidFill>
                            <a:schemeClr val="tx2"/>
                          </a:solidFill>
                          <a:effectLst/>
                        </a:rPr>
                        <a:t>fk</a:t>
                      </a:r>
                      <a:r>
                        <a:rPr lang="en-US" sz="1400" u="none" strike="noStrike" dirty="0">
                          <a:solidFill>
                            <a:schemeClr val="tx2"/>
                          </a:solidFill>
                          <a:effectLst/>
                        </a:rPr>
                        <a:t>  </a:t>
                      </a:r>
                      <a:endParaRPr 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09550">
                <a:tc rowSpan="6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l" fontAlgn="ctr"/>
                      <a:r>
                        <a:rPr lang="en-US" sz="1400" b="1" u="none" strike="noStrike" dirty="0">
                          <a:solidFill>
                            <a:schemeClr val="tx2"/>
                          </a:solidFill>
                          <a:effectLst/>
                        </a:rPr>
                        <a:t>Data</a:t>
                      </a:r>
                      <a:endParaRPr lang="en-US" sz="1400" b="1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l" fontAlgn="ctr"/>
                      <a:r>
                        <a:rPr lang="en-US" altLang="ko-KR" sz="1400" u="none" strike="noStrike">
                          <a:solidFill>
                            <a:schemeClr val="tx2"/>
                          </a:solidFill>
                          <a:effectLst/>
                        </a:rPr>
                        <a:t>2004150051</a:t>
                      </a:r>
                      <a:endParaRPr lang="en-US" altLang="ko-KR" sz="1400" b="0" i="0" u="none" strike="noStrike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l" fontAlgn="ctr"/>
                      <a:r>
                        <a:rPr lang="ko-KR" altLang="en-US" sz="1400" u="none" strike="noStrike">
                          <a:solidFill>
                            <a:schemeClr val="tx2"/>
                          </a:solidFill>
                          <a:effectLst/>
                        </a:rPr>
                        <a:t>황도경</a:t>
                      </a:r>
                      <a:endParaRPr lang="ko-KR" altLang="en-US" sz="1400" b="0" i="0" u="none" strike="noStrike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r" fontAlgn="ctr"/>
                      <a:r>
                        <a:rPr lang="en-US" altLang="ko-KR" sz="1400" u="none" strike="noStrike">
                          <a:solidFill>
                            <a:schemeClr val="tx2"/>
                          </a:solidFill>
                          <a:effectLst/>
                        </a:rPr>
                        <a:t>25</a:t>
                      </a:r>
                      <a:endParaRPr lang="en-US" altLang="ko-KR" sz="1400" b="0" i="0" u="none" strike="noStrike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l" fontAlgn="ctr"/>
                      <a:r>
                        <a:rPr lang="ko-KR" altLang="en-US" sz="1400" u="none" strike="noStrike" dirty="0">
                          <a:solidFill>
                            <a:schemeClr val="tx2"/>
                          </a:solidFill>
                          <a:effectLst/>
                        </a:rPr>
                        <a:t>경기도 </a:t>
                      </a:r>
                      <a:r>
                        <a:rPr lang="ko-KR" altLang="en-US" sz="1400" u="none" strike="noStrike" dirty="0" err="1">
                          <a:solidFill>
                            <a:schemeClr val="tx2"/>
                          </a:solidFill>
                          <a:effectLst/>
                        </a:rPr>
                        <a:t>일산시</a:t>
                      </a:r>
                      <a:endParaRPr lang="ko-KR" alt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r" fontAlgn="ctr"/>
                      <a:r>
                        <a:rPr lang="en-US" altLang="ko-KR" sz="1400" u="none" strike="noStrike">
                          <a:solidFill>
                            <a:schemeClr val="tx2"/>
                          </a:solidFill>
                          <a:effectLst/>
                        </a:rPr>
                        <a:t>15</a:t>
                      </a:r>
                      <a:endParaRPr lang="en-US" altLang="ko-KR" sz="1400" b="0" i="0" u="none" strike="noStrike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r" fontAlgn="ctr"/>
                      <a:r>
                        <a:rPr lang="en-US" altLang="ko-KR" sz="1400" u="none" strike="noStrike">
                          <a:solidFill>
                            <a:schemeClr val="tx2"/>
                          </a:solidFill>
                          <a:effectLst/>
                        </a:rPr>
                        <a:t>100</a:t>
                      </a:r>
                      <a:endParaRPr lang="en-US" altLang="ko-KR" sz="1400" b="0" i="0" u="none" strike="noStrike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095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l" fontAlgn="ctr"/>
                      <a:r>
                        <a:rPr lang="en-US" altLang="ko-KR" sz="1400" u="none" strike="noStrike">
                          <a:solidFill>
                            <a:schemeClr val="tx2"/>
                          </a:solidFill>
                          <a:effectLst/>
                        </a:rPr>
                        <a:t>2007150006</a:t>
                      </a:r>
                      <a:endParaRPr lang="en-US" altLang="ko-KR" sz="1400" b="0" i="0" u="none" strike="noStrike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l" fontAlgn="ctr"/>
                      <a:r>
                        <a:rPr lang="ko-KR" altLang="en-US" sz="1400" u="none" strike="noStrike" dirty="0">
                          <a:solidFill>
                            <a:schemeClr val="tx2"/>
                          </a:solidFill>
                          <a:effectLst/>
                        </a:rPr>
                        <a:t>곽나리</a:t>
                      </a:r>
                      <a:endParaRPr lang="ko-KR" alt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r" fontAlgn="ctr"/>
                      <a:r>
                        <a:rPr lang="en-US" altLang="ko-KR" sz="1400" u="none" strike="noStrike" dirty="0">
                          <a:solidFill>
                            <a:schemeClr val="tx2"/>
                          </a:solidFill>
                          <a:effectLst/>
                        </a:rPr>
                        <a:t>22</a:t>
                      </a:r>
                      <a:endParaRPr lang="en-US" altLang="ko-KR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l" fontAlgn="ctr"/>
                      <a:r>
                        <a:rPr lang="ko-KR" altLang="en-US" sz="1400" u="none" strike="noStrike">
                          <a:solidFill>
                            <a:schemeClr val="tx2"/>
                          </a:solidFill>
                          <a:effectLst/>
                        </a:rPr>
                        <a:t>서울시 영등포구</a:t>
                      </a:r>
                      <a:endParaRPr lang="ko-KR" altLang="en-US" sz="1400" b="0" i="0" u="none" strike="noStrike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r" fontAlgn="ctr"/>
                      <a:r>
                        <a:rPr lang="en-US" altLang="ko-KR" sz="1400" u="none" strike="noStrike">
                          <a:solidFill>
                            <a:schemeClr val="tx2"/>
                          </a:solidFill>
                          <a:effectLst/>
                        </a:rPr>
                        <a:t>15</a:t>
                      </a:r>
                      <a:endParaRPr lang="en-US" altLang="ko-KR" sz="1400" b="0" i="0" u="none" strike="noStrike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r" fontAlgn="ctr"/>
                      <a:r>
                        <a:rPr lang="en-US" altLang="ko-KR" sz="1400" u="none" strike="noStrike" dirty="0">
                          <a:solidFill>
                            <a:schemeClr val="tx2"/>
                          </a:solidFill>
                          <a:effectLst/>
                        </a:rPr>
                        <a:t>100</a:t>
                      </a:r>
                      <a:endParaRPr lang="en-US" altLang="ko-KR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095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l" fontAlgn="ctr"/>
                      <a:r>
                        <a:rPr lang="en-US" altLang="ko-KR" sz="1400" u="none" strike="noStrike">
                          <a:solidFill>
                            <a:schemeClr val="tx2"/>
                          </a:solidFill>
                          <a:effectLst/>
                        </a:rPr>
                        <a:t>2005112033</a:t>
                      </a:r>
                      <a:endParaRPr lang="en-US" altLang="ko-KR" sz="1400" b="0" i="0" u="none" strike="noStrike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l" fontAlgn="ctr"/>
                      <a:r>
                        <a:rPr lang="ko-KR" altLang="en-US" sz="1400" u="none" strike="noStrike">
                          <a:solidFill>
                            <a:schemeClr val="tx2"/>
                          </a:solidFill>
                          <a:effectLst/>
                        </a:rPr>
                        <a:t>이민구</a:t>
                      </a:r>
                      <a:endParaRPr lang="ko-KR" altLang="en-US" sz="1400" b="0" i="0" u="none" strike="noStrike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r" fontAlgn="ctr"/>
                      <a:r>
                        <a:rPr lang="en-US" altLang="ko-KR" sz="1400" u="none" strike="noStrike" dirty="0">
                          <a:solidFill>
                            <a:schemeClr val="tx2"/>
                          </a:solidFill>
                          <a:effectLst/>
                        </a:rPr>
                        <a:t>24</a:t>
                      </a:r>
                      <a:endParaRPr lang="en-US" altLang="ko-KR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l" fontAlgn="ctr"/>
                      <a:r>
                        <a:rPr lang="ko-KR" altLang="en-US" sz="1400" u="none" strike="noStrike" dirty="0">
                          <a:solidFill>
                            <a:schemeClr val="tx2"/>
                          </a:solidFill>
                          <a:effectLst/>
                        </a:rPr>
                        <a:t>경기도 군포시</a:t>
                      </a:r>
                      <a:endParaRPr lang="ko-KR" alt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r" fontAlgn="ctr"/>
                      <a:r>
                        <a:rPr lang="en-US" altLang="ko-KR" sz="1400" u="none" strike="noStrike">
                          <a:solidFill>
                            <a:schemeClr val="tx2"/>
                          </a:solidFill>
                          <a:effectLst/>
                        </a:rPr>
                        <a:t>11</a:t>
                      </a:r>
                      <a:endParaRPr lang="en-US" altLang="ko-KR" sz="1400" b="0" i="0" u="none" strike="noStrike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r" fontAlgn="ctr"/>
                      <a:r>
                        <a:rPr lang="en-US" altLang="ko-KR" sz="1400" u="none" strike="noStrike">
                          <a:solidFill>
                            <a:schemeClr val="tx2"/>
                          </a:solidFill>
                          <a:effectLst/>
                        </a:rPr>
                        <a:t>101</a:t>
                      </a:r>
                      <a:endParaRPr lang="en-US" altLang="ko-KR" sz="1400" b="0" i="0" u="none" strike="noStrike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095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l" fontAlgn="ctr"/>
                      <a:r>
                        <a:rPr lang="en-US" altLang="ko-KR" sz="1400" u="none" strike="noStrike">
                          <a:solidFill>
                            <a:schemeClr val="tx2"/>
                          </a:solidFill>
                          <a:effectLst/>
                        </a:rPr>
                        <a:t>2007134012</a:t>
                      </a:r>
                      <a:endParaRPr lang="en-US" altLang="ko-KR" sz="1400" b="0" i="0" u="none" strike="noStrike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l" fontAlgn="ctr"/>
                      <a:r>
                        <a:rPr lang="ko-KR" altLang="en-US" sz="1400" u="none" strike="noStrike">
                          <a:solidFill>
                            <a:schemeClr val="tx2"/>
                          </a:solidFill>
                          <a:effectLst/>
                        </a:rPr>
                        <a:t>김승현</a:t>
                      </a:r>
                      <a:endParaRPr lang="ko-KR" altLang="en-US" sz="1400" b="0" i="0" u="none" strike="noStrike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r" fontAlgn="ctr"/>
                      <a:r>
                        <a:rPr lang="en-US" altLang="ko-KR" sz="1400" u="none" strike="noStrike">
                          <a:solidFill>
                            <a:schemeClr val="tx2"/>
                          </a:solidFill>
                          <a:effectLst/>
                        </a:rPr>
                        <a:t>22</a:t>
                      </a:r>
                      <a:endParaRPr lang="en-US" altLang="ko-KR" sz="1400" b="0" i="0" u="none" strike="noStrike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l" fontAlgn="ctr"/>
                      <a:r>
                        <a:rPr lang="ko-KR" altLang="en-US" sz="1400" u="none" strike="noStrike">
                          <a:solidFill>
                            <a:schemeClr val="tx2"/>
                          </a:solidFill>
                          <a:effectLst/>
                        </a:rPr>
                        <a:t>서울시 성북구</a:t>
                      </a:r>
                      <a:endParaRPr lang="ko-KR" altLang="en-US" sz="1400" b="0" i="0" u="none" strike="noStrike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r" fontAlgn="ctr"/>
                      <a:r>
                        <a:rPr lang="en-US" altLang="ko-KR" sz="1400" u="none" strike="noStrike">
                          <a:solidFill>
                            <a:schemeClr val="tx2"/>
                          </a:solidFill>
                          <a:effectLst/>
                        </a:rPr>
                        <a:t>13</a:t>
                      </a:r>
                      <a:endParaRPr lang="en-US" altLang="ko-KR" sz="1400" b="0" i="0" u="none" strike="noStrike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r" fontAlgn="ctr"/>
                      <a:r>
                        <a:rPr lang="en-US" altLang="ko-KR" sz="1400" u="none" strike="noStrike" dirty="0">
                          <a:solidFill>
                            <a:schemeClr val="tx2"/>
                          </a:solidFill>
                          <a:effectLst/>
                        </a:rPr>
                        <a:t>101</a:t>
                      </a:r>
                      <a:endParaRPr lang="en-US" altLang="ko-KR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095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l" fontAlgn="ctr"/>
                      <a:r>
                        <a:rPr lang="en-US" altLang="ko-KR" sz="1400" u="none" strike="noStrike">
                          <a:solidFill>
                            <a:schemeClr val="tx2"/>
                          </a:solidFill>
                          <a:effectLst/>
                        </a:rPr>
                        <a:t>2008170020</a:t>
                      </a:r>
                      <a:endParaRPr lang="en-US" altLang="ko-KR" sz="1400" b="0" i="0" u="none" strike="noStrike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l" fontAlgn="ctr"/>
                      <a:r>
                        <a:rPr lang="ko-KR" altLang="en-US" sz="1400" u="none" strike="noStrike">
                          <a:solidFill>
                            <a:schemeClr val="tx2"/>
                          </a:solidFill>
                          <a:effectLst/>
                        </a:rPr>
                        <a:t>박신애</a:t>
                      </a:r>
                      <a:endParaRPr lang="ko-KR" altLang="en-US" sz="1400" b="0" i="0" u="none" strike="noStrike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r" fontAlgn="ctr"/>
                      <a:r>
                        <a:rPr lang="en-US" altLang="ko-KR" sz="1400" u="none" strike="noStrike">
                          <a:solidFill>
                            <a:schemeClr val="tx2"/>
                          </a:solidFill>
                          <a:effectLst/>
                        </a:rPr>
                        <a:t>25</a:t>
                      </a:r>
                      <a:endParaRPr lang="en-US" altLang="ko-KR" sz="1400" b="0" i="0" u="none" strike="noStrike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l" fontAlgn="ctr"/>
                      <a:r>
                        <a:rPr lang="ko-KR" altLang="en-US" sz="1400" u="none" strike="noStrike">
                          <a:solidFill>
                            <a:schemeClr val="tx2"/>
                          </a:solidFill>
                          <a:effectLst/>
                        </a:rPr>
                        <a:t>경기도 일산시</a:t>
                      </a:r>
                      <a:endParaRPr lang="ko-KR" altLang="en-US" sz="1400" b="0" i="0" u="none" strike="noStrike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r" fontAlgn="ctr"/>
                      <a:r>
                        <a:rPr lang="en-US" altLang="ko-KR" sz="1400" u="none" strike="noStrike" dirty="0">
                          <a:solidFill>
                            <a:schemeClr val="tx2"/>
                          </a:solidFill>
                          <a:effectLst/>
                        </a:rPr>
                        <a:t>17</a:t>
                      </a:r>
                      <a:endParaRPr lang="en-US" altLang="ko-KR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r" fontAlgn="ctr"/>
                      <a:r>
                        <a:rPr lang="en-US" altLang="ko-KR" sz="1400" u="none" strike="noStrike" dirty="0">
                          <a:solidFill>
                            <a:schemeClr val="tx2"/>
                          </a:solidFill>
                          <a:effectLst/>
                        </a:rPr>
                        <a:t>102</a:t>
                      </a:r>
                      <a:endParaRPr lang="en-US" altLang="ko-KR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2095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l" fontAlgn="ctr"/>
                      <a:r>
                        <a:rPr lang="en-US" altLang="ko-KR" sz="1400" u="none" strike="noStrike">
                          <a:solidFill>
                            <a:schemeClr val="tx2"/>
                          </a:solidFill>
                          <a:effectLst/>
                        </a:rPr>
                        <a:t>2006170022</a:t>
                      </a:r>
                      <a:endParaRPr lang="en-US" altLang="ko-KR" sz="1400" b="0" i="0" u="none" strike="noStrike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l" fontAlgn="ctr"/>
                      <a:r>
                        <a:rPr lang="ko-KR" altLang="en-US" sz="1400" u="none" strike="noStrike" dirty="0">
                          <a:solidFill>
                            <a:schemeClr val="tx2"/>
                          </a:solidFill>
                          <a:effectLst/>
                        </a:rPr>
                        <a:t>유진이</a:t>
                      </a:r>
                      <a:endParaRPr lang="ko-KR" alt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r" fontAlgn="ctr"/>
                      <a:r>
                        <a:rPr lang="en-US" altLang="ko-KR" sz="1400" u="none" strike="noStrike">
                          <a:solidFill>
                            <a:schemeClr val="tx2"/>
                          </a:solidFill>
                          <a:effectLst/>
                        </a:rPr>
                        <a:t>25</a:t>
                      </a:r>
                      <a:endParaRPr lang="en-US" altLang="ko-KR" sz="1400" b="0" i="0" u="none" strike="noStrike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l" fontAlgn="ctr"/>
                      <a:r>
                        <a:rPr lang="ko-KR" altLang="en-US" sz="1400" u="none" strike="noStrike">
                          <a:solidFill>
                            <a:schemeClr val="tx2"/>
                          </a:solidFill>
                          <a:effectLst/>
                        </a:rPr>
                        <a:t>서울시 영등포구</a:t>
                      </a:r>
                      <a:endParaRPr lang="ko-KR" altLang="en-US" sz="1400" b="0" i="0" u="none" strike="noStrike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r" fontAlgn="ctr"/>
                      <a:r>
                        <a:rPr lang="en-US" altLang="ko-KR" sz="1400" u="none" strike="noStrike" dirty="0">
                          <a:solidFill>
                            <a:schemeClr val="tx2"/>
                          </a:solidFill>
                          <a:effectLst/>
                        </a:rPr>
                        <a:t>17</a:t>
                      </a:r>
                      <a:endParaRPr lang="en-US" altLang="ko-KR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r" fontAlgn="ctr"/>
                      <a:r>
                        <a:rPr lang="en-US" altLang="ko-KR" sz="1400" u="none" strike="noStrike" dirty="0">
                          <a:solidFill>
                            <a:schemeClr val="tx2"/>
                          </a:solidFill>
                          <a:effectLst/>
                        </a:rPr>
                        <a:t>103</a:t>
                      </a:r>
                      <a:endParaRPr lang="en-US" altLang="ko-KR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2639833" y="1351027"/>
            <a:ext cx="14419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kumimoji="0" lang="en-US" altLang="ko-KR" b="1" dirty="0" smtClean="0">
                <a:solidFill>
                  <a:schemeClr val="tx2"/>
                </a:solidFill>
                <a:latin typeface="맑은 고딕"/>
                <a:ea typeface="맑은 고딕"/>
              </a:rPr>
              <a:t>Table : prof</a:t>
            </a:r>
            <a:endParaRPr kumimoji="0" lang="ko-KR" altLang="en-US" b="1" dirty="0">
              <a:solidFill>
                <a:schemeClr val="tx2"/>
              </a:solidFill>
              <a:latin typeface="맑은 고딕"/>
              <a:ea typeface="맑은 고딕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384034" y="1345347"/>
            <a:ext cx="14854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kumimoji="0" lang="en-US" altLang="ko-KR" b="1" dirty="0" smtClean="0">
                <a:solidFill>
                  <a:schemeClr val="tx2"/>
                </a:solidFill>
                <a:latin typeface="맑은 고딕"/>
                <a:ea typeface="맑은 고딕"/>
              </a:rPr>
              <a:t>Table : </a:t>
            </a:r>
            <a:r>
              <a:rPr kumimoji="0" lang="en-US" altLang="ko-KR" b="1" dirty="0" err="1" smtClean="0">
                <a:solidFill>
                  <a:schemeClr val="tx2"/>
                </a:solidFill>
                <a:latin typeface="맑은 고딕"/>
                <a:ea typeface="맑은 고딕"/>
              </a:rPr>
              <a:t>dept</a:t>
            </a:r>
            <a:endParaRPr kumimoji="0" lang="ko-KR" altLang="en-US" b="1" dirty="0">
              <a:solidFill>
                <a:schemeClr val="tx2"/>
              </a:solidFill>
              <a:latin typeface="맑은 고딕"/>
              <a:ea typeface="맑은 고딕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567610" y="3727291"/>
            <a:ext cx="1818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kumimoji="0" lang="en-US" altLang="ko-KR" b="1" dirty="0" smtClean="0">
                <a:solidFill>
                  <a:schemeClr val="tx2"/>
                </a:solidFill>
                <a:latin typeface="맑은 고딕"/>
                <a:ea typeface="맑은 고딕"/>
              </a:rPr>
              <a:t>Table : student</a:t>
            </a:r>
            <a:endParaRPr kumimoji="0" lang="ko-KR" altLang="en-US" b="1" dirty="0">
              <a:solidFill>
                <a:schemeClr val="tx2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364774288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4장. 관계 대수와 SQL</a:t>
            </a: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847961E-B4B3-4301-9757-92DDAE5BEE2D}" type="slidenum">
              <a:rPr lang="en-US" altLang="ko-KR" smtClean="0"/>
              <a:pPr>
                <a:defRPr/>
              </a:pPr>
              <a:t>99</a:t>
            </a:fld>
            <a:endParaRPr lang="en-US" altLang="ko-KR"/>
          </a:p>
        </p:txBody>
      </p:sp>
      <p:sp>
        <p:nvSpPr>
          <p:cNvPr id="6" name="제목 1"/>
          <p:cNvSpPr txBox="1">
            <a:spLocks/>
          </p:cNvSpPr>
          <p:nvPr/>
        </p:nvSpPr>
        <p:spPr bwMode="auto">
          <a:xfrm>
            <a:off x="1847528" y="125760"/>
            <a:ext cx="8229600" cy="782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rmAutofit fontScale="97500"/>
          </a:bodyPr>
          <a:lstStyle>
            <a:lvl1pPr algn="l" rtl="0" eaLnBrk="1" fontAlgn="base" latin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rgbClr val="4D290B"/>
                </a:solidFill>
                <a:latin typeface="서울한강체 EB" panose="02020603020101020101" pitchFamily="18" charset="-127"/>
                <a:ea typeface="서울한강체 EB" panose="02020603020101020101" pitchFamily="18" charset="-127"/>
                <a:cs typeface="+mj-cs"/>
              </a:defRPr>
            </a:lvl1pPr>
            <a:lvl2pPr algn="l" rtl="0" eaLnBrk="1" fontAlgn="base" latin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rgbClr val="4D290B"/>
                </a:solidFill>
                <a:latin typeface="서울한강체 EB" pitchFamily="18" charset="-127"/>
                <a:ea typeface="서울한강체 EB" pitchFamily="18" charset="-127"/>
              </a:defRPr>
            </a:lvl2pPr>
            <a:lvl3pPr algn="l" rtl="0" eaLnBrk="1" fontAlgn="base" latin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rgbClr val="4D290B"/>
                </a:solidFill>
                <a:latin typeface="서울한강체 EB" pitchFamily="18" charset="-127"/>
                <a:ea typeface="서울한강체 EB" pitchFamily="18" charset="-127"/>
              </a:defRPr>
            </a:lvl3pPr>
            <a:lvl4pPr algn="l" rtl="0" eaLnBrk="1" fontAlgn="base" latin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rgbClr val="4D290B"/>
                </a:solidFill>
                <a:latin typeface="서울한강체 EB" pitchFamily="18" charset="-127"/>
                <a:ea typeface="서울한강체 EB" pitchFamily="18" charset="-127"/>
              </a:defRPr>
            </a:lvl4pPr>
            <a:lvl5pPr algn="l" rtl="0" eaLnBrk="1" fontAlgn="base" latin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rgbClr val="4D290B"/>
                </a:solidFill>
                <a:latin typeface="서울한강체 EB" pitchFamily="18" charset="-127"/>
                <a:ea typeface="서울한강체 EB" pitchFamily="18" charset="-127"/>
              </a:defRPr>
            </a:lvl5pPr>
            <a:lvl6pPr marL="457200" algn="l" rtl="0" eaLnBrk="1" fontAlgn="base" latin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rgbClr val="4D290B"/>
                </a:solidFill>
                <a:latin typeface="서울한강체 EB" pitchFamily="18" charset="-127"/>
                <a:ea typeface="서울한강체 EB" pitchFamily="18" charset="-127"/>
              </a:defRPr>
            </a:lvl6pPr>
            <a:lvl7pPr marL="914400" algn="l" rtl="0" eaLnBrk="1" fontAlgn="base" latin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rgbClr val="4D290B"/>
                </a:solidFill>
                <a:latin typeface="서울한강체 EB" pitchFamily="18" charset="-127"/>
                <a:ea typeface="서울한강체 EB" pitchFamily="18" charset="-127"/>
              </a:defRPr>
            </a:lvl7pPr>
            <a:lvl8pPr marL="1371600" algn="l" rtl="0" eaLnBrk="1" fontAlgn="base" latin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rgbClr val="4D290B"/>
                </a:solidFill>
                <a:latin typeface="서울한강체 EB" pitchFamily="18" charset="-127"/>
                <a:ea typeface="서울한강체 EB" pitchFamily="18" charset="-127"/>
              </a:defRPr>
            </a:lvl8pPr>
            <a:lvl9pPr marL="1828800" algn="l" rtl="0" eaLnBrk="1" fontAlgn="base" latin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rgbClr val="4D290B"/>
                </a:solidFill>
                <a:latin typeface="서울한강체 EB" pitchFamily="18" charset="-127"/>
                <a:ea typeface="서울한강체 EB" pitchFamily="18" charset="-127"/>
              </a:defRPr>
            </a:lvl9pPr>
          </a:lstStyle>
          <a:p>
            <a:r>
              <a:rPr kumimoji="0" lang="en-US" altLang="ko-KR"/>
              <a:t>SQL</a:t>
            </a:r>
            <a:r>
              <a:rPr kumimoji="0" lang="ko-KR" altLang="en-US"/>
              <a:t>문을 사용하여 실행하기</a:t>
            </a:r>
            <a:endParaRPr kumimoji="0" lang="ko-KR" altLang="en-US" dirty="0"/>
          </a:p>
        </p:txBody>
      </p:sp>
      <p:sp>
        <p:nvSpPr>
          <p:cNvPr id="7" name="내용 개체 틀 2"/>
          <p:cNvSpPr txBox="1">
            <a:spLocks/>
          </p:cNvSpPr>
          <p:nvPr/>
        </p:nvSpPr>
        <p:spPr bwMode="auto">
          <a:xfrm>
            <a:off x="1847528" y="1052736"/>
            <a:ext cx="8496944" cy="54726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85000" lnSpcReduction="10000"/>
          </a:bodyPr>
          <a:lstStyle>
            <a:lvl1pPr marL="346075" indent="-346075" algn="l" rtl="0" eaLnBrk="1" fontAlgn="base" latinLnBrk="1" hangingPunct="1">
              <a:spcBef>
                <a:spcPts val="18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400" kern="1200">
                <a:solidFill>
                  <a:srgbClr val="05172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739775" indent="-282575" algn="l" rtl="0" eaLnBrk="1" fontAlgn="base" latinLnBrk="1" hangingPunct="1">
              <a:spcBef>
                <a:spcPts val="1200"/>
              </a:spcBef>
              <a:spcAft>
                <a:spcPct val="0"/>
              </a:spcAft>
              <a:buFont typeface="Arial" pitchFamily="34" charset="0"/>
              <a:buChar char="•"/>
              <a:defRPr sz="2000" kern="1200">
                <a:solidFill>
                  <a:srgbClr val="05172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rtl="0" eaLnBrk="1" fontAlgn="base" latinLnBrk="1" hangingPunct="1">
              <a:spcBef>
                <a:spcPts val="800"/>
              </a:spcBef>
              <a:spcAft>
                <a:spcPct val="0"/>
              </a:spcAft>
              <a:buFont typeface="맑은 고딕" panose="020B0503020000020004" pitchFamily="50" charset="-127"/>
              <a:buChar char="–"/>
              <a:defRPr kern="1200">
                <a:solidFill>
                  <a:srgbClr val="05172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rtl="0" eaLnBrk="1" fontAlgn="base" latinLnBrk="1" hangingPunct="1"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rgbClr val="05172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rtl="0" eaLnBrk="1" fontAlgn="base" latinLnBrk="1" hangingPunct="1"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rgbClr val="05172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kumimoji="0" lang="en-US" altLang="ko-KR" dirty="0"/>
              <a:t>Student</a:t>
            </a:r>
            <a:r>
              <a:rPr kumimoji="0" lang="ko-KR" altLang="en-US" dirty="0"/>
              <a:t>에서 나이가</a:t>
            </a:r>
            <a:r>
              <a:rPr kumimoji="0" lang="en-US" altLang="ko-KR" dirty="0"/>
              <a:t>22</a:t>
            </a:r>
            <a:r>
              <a:rPr kumimoji="0" lang="ko-KR" altLang="en-US" dirty="0"/>
              <a:t>살인 학생을 검색하시오</a:t>
            </a:r>
            <a:r>
              <a:rPr kumimoji="0" lang="en-US" altLang="ko-KR" dirty="0"/>
              <a:t>.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kumimoji="0" lang="en-US" altLang="ko-KR" dirty="0"/>
              <a:t>Student</a:t>
            </a:r>
            <a:r>
              <a:rPr kumimoji="0" lang="ko-KR" altLang="en-US" dirty="0"/>
              <a:t>에서 학과코드</a:t>
            </a:r>
            <a:r>
              <a:rPr kumimoji="0" lang="en-US" altLang="ko-KR" dirty="0"/>
              <a:t>(</a:t>
            </a:r>
            <a:r>
              <a:rPr kumimoji="0" lang="en-US" altLang="ko-KR" dirty="0" err="1"/>
              <a:t>d_id</a:t>
            </a:r>
            <a:r>
              <a:rPr kumimoji="0" lang="en-US" altLang="ko-KR" dirty="0"/>
              <a:t>)</a:t>
            </a:r>
            <a:r>
              <a:rPr kumimoji="0" lang="ko-KR" altLang="en-US" dirty="0"/>
              <a:t>를 검색하시오</a:t>
            </a:r>
            <a:r>
              <a:rPr kumimoji="0" lang="en-US" altLang="ko-KR" dirty="0"/>
              <a:t>- </a:t>
            </a:r>
            <a:r>
              <a:rPr kumimoji="0" lang="ko-KR" altLang="en-US" dirty="0"/>
              <a:t>중복제거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kumimoji="0" lang="en-US" altLang="ko-KR" dirty="0"/>
              <a:t>student</a:t>
            </a:r>
            <a:r>
              <a:rPr kumimoji="0" lang="ko-KR" altLang="en-US" dirty="0"/>
              <a:t>에서</a:t>
            </a:r>
            <a:r>
              <a:rPr kumimoji="0" lang="en-US" altLang="ko-KR" dirty="0"/>
              <a:t>'</a:t>
            </a:r>
            <a:r>
              <a:rPr kumimoji="0" lang="ko-KR" altLang="en-US" dirty="0"/>
              <a:t>경기도</a:t>
            </a:r>
            <a:r>
              <a:rPr kumimoji="0" lang="en-US" altLang="ko-KR" dirty="0"/>
              <a:t>'</a:t>
            </a:r>
            <a:r>
              <a:rPr kumimoji="0" lang="ko-KR" altLang="en-US" dirty="0"/>
              <a:t>에 사는 학생들을 검색하시오</a:t>
            </a:r>
            <a:r>
              <a:rPr kumimoji="0" lang="en-US" altLang="ko-KR" dirty="0"/>
              <a:t>.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kumimoji="0" lang="en-US" altLang="ko-KR" dirty="0"/>
              <a:t>'</a:t>
            </a:r>
            <a:r>
              <a:rPr kumimoji="0" lang="ko-KR" altLang="en-US" dirty="0"/>
              <a:t>전자공학과</a:t>
            </a:r>
            <a:r>
              <a:rPr kumimoji="0" lang="en-US" altLang="ko-KR" dirty="0"/>
              <a:t>'</a:t>
            </a:r>
            <a:r>
              <a:rPr kumimoji="0" lang="ko-KR" altLang="en-US" dirty="0"/>
              <a:t>에 다니면서 </a:t>
            </a:r>
            <a:r>
              <a:rPr kumimoji="0" lang="en-US" altLang="ko-KR" dirty="0"/>
              <a:t>'</a:t>
            </a:r>
            <a:r>
              <a:rPr kumimoji="0" lang="ko-KR" altLang="en-US" dirty="0"/>
              <a:t>김</a:t>
            </a:r>
            <a:r>
              <a:rPr kumimoji="0" lang="en-US" altLang="ko-KR" dirty="0"/>
              <a:t>'</a:t>
            </a:r>
            <a:r>
              <a:rPr kumimoji="0" lang="ko-KR" altLang="en-US" dirty="0"/>
              <a:t>씨 성을 갖는 사람의 이름을 검색하시오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kumimoji="0" lang="en-US" altLang="ko-KR" dirty="0"/>
              <a:t>student </a:t>
            </a:r>
            <a:r>
              <a:rPr kumimoji="0" lang="ko-KR" altLang="en-US" dirty="0"/>
              <a:t>테이블에서 나이가 </a:t>
            </a:r>
            <a:r>
              <a:rPr kumimoji="0" lang="en-US" altLang="ko-KR" dirty="0"/>
              <a:t>20~23</a:t>
            </a:r>
            <a:r>
              <a:rPr kumimoji="0" lang="ko-KR" altLang="en-US" dirty="0"/>
              <a:t>사이인 학생의 이름을 검색하시오</a:t>
            </a:r>
            <a:r>
              <a:rPr kumimoji="0" lang="en-US" altLang="ko-KR" dirty="0"/>
              <a:t>.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kumimoji="0" lang="ko-KR" altLang="en-US" dirty="0"/>
              <a:t>모든 학생들이 속한 학과의 이름을 검색하시오</a:t>
            </a:r>
            <a:r>
              <a:rPr kumimoji="0" lang="en-US" altLang="ko-KR" dirty="0"/>
              <a:t>.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kumimoji="0" lang="ko-KR" altLang="en-US" dirty="0"/>
              <a:t>학과별 가장 앞의 학번을 검색하고 </a:t>
            </a:r>
            <a:r>
              <a:rPr kumimoji="0" lang="en-US" altLang="ko-KR" dirty="0" err="1"/>
              <a:t>d_id</a:t>
            </a:r>
            <a:r>
              <a:rPr kumimoji="0" lang="ko-KR" altLang="en-US" dirty="0"/>
              <a:t>를 기준으로 오름차순 정렬하시오</a:t>
            </a:r>
            <a:r>
              <a:rPr kumimoji="0" lang="en-US" altLang="ko-KR" dirty="0"/>
              <a:t>.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kumimoji="0" lang="en-US" altLang="ko-KR" dirty="0" err="1"/>
              <a:t>d_id</a:t>
            </a:r>
            <a:r>
              <a:rPr kumimoji="0" lang="ko-KR" altLang="en-US" dirty="0"/>
              <a:t>가 </a:t>
            </a:r>
            <a:r>
              <a:rPr kumimoji="0" lang="en-US" altLang="ko-KR" dirty="0"/>
              <a:t>15~20</a:t>
            </a:r>
            <a:r>
              <a:rPr kumimoji="0" lang="ko-KR" altLang="en-US" dirty="0"/>
              <a:t>인 학생들을 검색하여 </a:t>
            </a:r>
            <a:r>
              <a:rPr kumimoji="0" lang="en-US" altLang="ko-KR" dirty="0" err="1"/>
              <a:t>d_id</a:t>
            </a:r>
            <a:r>
              <a:rPr kumimoji="0" lang="ko-KR" altLang="en-US" dirty="0"/>
              <a:t>로 오름차순</a:t>
            </a:r>
            <a:r>
              <a:rPr kumimoji="0" lang="en-US" altLang="ko-KR" dirty="0"/>
              <a:t>, </a:t>
            </a:r>
            <a:r>
              <a:rPr kumimoji="0" lang="en-US" altLang="ko-KR" dirty="0" err="1"/>
              <a:t>s_name</a:t>
            </a:r>
            <a:r>
              <a:rPr kumimoji="0" lang="ko-KR" altLang="en-US" dirty="0"/>
              <a:t>으로 내림차순 하시오</a:t>
            </a:r>
            <a:r>
              <a:rPr kumimoji="0" lang="en-US" altLang="ko-KR" dirty="0"/>
              <a:t>.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kumimoji="0" lang="en-US" altLang="ko-KR" dirty="0"/>
              <a:t>'</a:t>
            </a:r>
            <a:r>
              <a:rPr kumimoji="0" lang="ko-KR" altLang="en-US" dirty="0"/>
              <a:t>황도경</a:t>
            </a:r>
            <a:r>
              <a:rPr kumimoji="0" lang="en-US" altLang="ko-KR" dirty="0"/>
              <a:t>'</a:t>
            </a:r>
            <a:r>
              <a:rPr kumimoji="0" lang="ko-KR" altLang="en-US" dirty="0"/>
              <a:t>이 소속된 학과거나 </a:t>
            </a:r>
            <a:r>
              <a:rPr kumimoji="0" lang="en-US" altLang="ko-KR" dirty="0"/>
              <a:t>'</a:t>
            </a:r>
            <a:r>
              <a:rPr kumimoji="0" lang="ko-KR" altLang="en-US" dirty="0"/>
              <a:t>전자공학과</a:t>
            </a:r>
            <a:r>
              <a:rPr kumimoji="0" lang="en-US" altLang="ko-KR" dirty="0"/>
              <a:t>‘</a:t>
            </a:r>
            <a:r>
              <a:rPr kumimoji="0" lang="ko-KR" altLang="en-US" dirty="0"/>
              <a:t>의 학과번호를 검색하시오</a:t>
            </a:r>
            <a:r>
              <a:rPr kumimoji="0" lang="en-US" altLang="ko-KR" dirty="0"/>
              <a:t>.</a:t>
            </a:r>
          </a:p>
          <a:p>
            <a:pPr>
              <a:lnSpc>
                <a:spcPct val="100000"/>
              </a:lnSpc>
            </a:pPr>
            <a:endParaRPr kumimoji="0" lang="ko-KR" altLang="en-US" dirty="0"/>
          </a:p>
          <a:p>
            <a:pPr>
              <a:lnSpc>
                <a:spcPct val="100000"/>
              </a:lnSpc>
            </a:pPr>
            <a:endParaRPr kumimoji="0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38265648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각">
  <a:themeElements>
    <a:clrScheme name="각">
      <a:dk1>
        <a:srgbClr val="000000"/>
      </a:dk1>
      <a:lt1>
        <a:srgbClr val="FFFFFF"/>
      </a:lt1>
      <a:dk2>
        <a:srgbClr val="434342"/>
      </a:dk2>
      <a:lt2>
        <a:srgbClr val="CDD7D9"/>
      </a:lt2>
      <a:accent1>
        <a:srgbClr val="797B7E"/>
      </a:accent1>
      <a:accent2>
        <a:srgbClr val="F96A1B"/>
      </a:accent2>
      <a:accent3>
        <a:srgbClr val="08A1D9"/>
      </a:accent3>
      <a:accent4>
        <a:srgbClr val="7C984A"/>
      </a:accent4>
      <a:accent5>
        <a:srgbClr val="C2AD8D"/>
      </a:accent5>
      <a:accent6>
        <a:srgbClr val="506E94"/>
      </a:accent6>
      <a:hlink>
        <a:srgbClr val="5F5F5F"/>
      </a:hlink>
      <a:folHlink>
        <a:srgbClr val="969696"/>
      </a:folHlink>
    </a:clrScheme>
    <a:fontScheme name="각">
      <a:majorFont>
        <a:latin typeface="Franklin Gothic Medium"/>
        <a:ea typeface=""/>
        <a:cs typeface=""/>
        <a:font script="Jpan" typeface="HG創英角ｺﾞｼｯｸUB"/>
        <a:font script="Hang" typeface="돋움"/>
        <a:font script="Hans" typeface="微软雅黑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Jpan" typeface="ＭＳ Ｐゴシック"/>
        <a:font script="Hang" typeface="맑은 고딕"/>
        <a:font script="Hans" typeface="隶书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각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0000"/>
                <a:shade val="85000"/>
              </a:schemeClr>
              <a:schemeClr val="phClr">
                <a:tint val="95000"/>
                <a:shade val="99000"/>
              </a:schemeClr>
            </a:duotone>
          </a:blip>
          <a:tile tx="0" ty="0" sx="100000" sy="100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tint val="93000"/>
                <a:shade val="85000"/>
              </a:schemeClr>
              <a:schemeClr val="phClr">
                <a:tint val="96000"/>
                <a:shade val="99000"/>
              </a:schemeClr>
            </a:duotone>
          </a:blip>
          <a:tile tx="0" ty="0" sx="90000" sy="9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각">
  <a:themeElements>
    <a:clrScheme name="각">
      <a:dk1>
        <a:srgbClr val="000000"/>
      </a:dk1>
      <a:lt1>
        <a:srgbClr val="FFFFFF"/>
      </a:lt1>
      <a:dk2>
        <a:srgbClr val="434342"/>
      </a:dk2>
      <a:lt2>
        <a:srgbClr val="CDD7D9"/>
      </a:lt2>
      <a:accent1>
        <a:srgbClr val="797B7E"/>
      </a:accent1>
      <a:accent2>
        <a:srgbClr val="F96A1B"/>
      </a:accent2>
      <a:accent3>
        <a:srgbClr val="08A1D9"/>
      </a:accent3>
      <a:accent4>
        <a:srgbClr val="7C984A"/>
      </a:accent4>
      <a:accent5>
        <a:srgbClr val="C2AD8D"/>
      </a:accent5>
      <a:accent6>
        <a:srgbClr val="506E94"/>
      </a:accent6>
      <a:hlink>
        <a:srgbClr val="5F5F5F"/>
      </a:hlink>
      <a:folHlink>
        <a:srgbClr val="969696"/>
      </a:folHlink>
    </a:clrScheme>
    <a:fontScheme name="각">
      <a:majorFont>
        <a:latin typeface="Franklin Gothic Medium"/>
        <a:ea typeface=""/>
        <a:cs typeface=""/>
        <a:font script="Jpan" typeface="HG創英角ｺﾞｼｯｸUB"/>
        <a:font script="Hang" typeface="돋움"/>
        <a:font script="Hans" typeface="微软雅黑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Jpan" typeface="ＭＳ Ｐゴシック"/>
        <a:font script="Hang" typeface="맑은 고딕"/>
        <a:font script="Hans" typeface="隶书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각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0000"/>
                <a:shade val="85000"/>
              </a:schemeClr>
              <a:schemeClr val="phClr">
                <a:tint val="95000"/>
                <a:shade val="99000"/>
              </a:schemeClr>
            </a:duotone>
          </a:blip>
          <a:tile tx="0" ty="0" sx="100000" sy="100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tint val="93000"/>
                <a:shade val="85000"/>
              </a:schemeClr>
              <a:schemeClr val="phClr">
                <a:tint val="96000"/>
                <a:shade val="99000"/>
              </a:schemeClr>
            </a:duotone>
          </a:blip>
          <a:tile tx="0" ty="0" sx="90000" sy="90000" flip="none" algn="tl"/>
        </a:blip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db17</Template>
  <TotalTime>13514</TotalTime>
  <Words>4053</Words>
  <Application>Microsoft Office PowerPoint</Application>
  <PresentationFormat>사용자 지정</PresentationFormat>
  <Paragraphs>1174</Paragraphs>
  <Slides>102</Slides>
  <Notes>65</Notes>
  <HiddenSlides>0</HiddenSlides>
  <MMClips>0</MMClips>
  <ScaleCrop>false</ScaleCrop>
  <HeadingPairs>
    <vt:vector size="4" baseType="variant">
      <vt:variant>
        <vt:lpstr>테마</vt:lpstr>
      </vt:variant>
      <vt:variant>
        <vt:i4>2</vt:i4>
      </vt:variant>
      <vt:variant>
        <vt:lpstr>슬라이드 제목</vt:lpstr>
      </vt:variant>
      <vt:variant>
        <vt:i4>102</vt:i4>
      </vt:variant>
    </vt:vector>
  </HeadingPairs>
  <TitlesOfParts>
    <vt:vector size="104" baseType="lpstr">
      <vt:lpstr>각</vt:lpstr>
      <vt:lpstr>1_각</vt:lpstr>
      <vt:lpstr>4장 관계대수와 SQL</vt:lpstr>
      <vt:lpstr>목차</vt:lpstr>
      <vt:lpstr>오라클 XE 11g R2 설치</vt:lpstr>
      <vt:lpstr>SQL Developer 설치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오라클 데이터 타입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참조 무결성 제약조건 예</vt:lpstr>
      <vt:lpstr>PowerPoint 프레젠테이션</vt:lpstr>
      <vt:lpstr>PowerPoint 프레젠테이션</vt:lpstr>
      <vt:lpstr>PowerPoint 프레젠테이션</vt:lpstr>
      <vt:lpstr>PowerPoint 프레젠테이션</vt:lpstr>
      <vt:lpstr>오라클 사용자 생성 및 권한 주기(p.129 참조)</vt:lpstr>
      <vt:lpstr>PowerPoint 프레젠테이션</vt:lpstr>
      <vt:lpstr>Sql*plus 명령어</vt:lpstr>
      <vt:lpstr>sql*plus의 주요 명령어1</vt:lpstr>
      <vt:lpstr>질의문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저장 프로시저(stored procedure)</vt:lpstr>
      <vt:lpstr>PowerPoint 프레젠테이션</vt:lpstr>
      <vt:lpstr>PowerPoint 프레젠테이션</vt:lpstr>
      <vt:lpstr>PowerPoint 프레젠테이션</vt:lpstr>
      <vt:lpstr>PowerPoint 프레젠테이션</vt:lpstr>
      <vt:lpstr>시스템 저장 프로시저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Static/dynamic/keyset 커서</vt:lpstr>
      <vt:lpstr>PowerPoint 프레젠테이션</vt:lpstr>
      <vt:lpstr>PowerPoint 프레젠테이션</vt:lpstr>
      <vt:lpstr>PowerPoint 프레젠테이션</vt:lpstr>
      <vt:lpstr>오라클 시스템 테이블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제목 없음</dc:title>
  <dc:creator>노웅기</dc:creator>
  <cp:lastModifiedBy>D7701</cp:lastModifiedBy>
  <cp:revision>556</cp:revision>
  <cp:lastPrinted>2019-09-29T00:08:18Z</cp:lastPrinted>
  <dcterms:created xsi:type="dcterms:W3CDTF">1995-06-17T23:31:02Z</dcterms:created>
  <dcterms:modified xsi:type="dcterms:W3CDTF">2019-10-01T00:51:46Z</dcterms:modified>
</cp:coreProperties>
</file>